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0" r:id="rId4"/>
    <p:sldId id="264" r:id="rId5"/>
    <p:sldId id="259" r:id="rId6"/>
    <p:sldId id="273" r:id="rId7"/>
    <p:sldId id="267" r:id="rId8"/>
    <p:sldId id="268" r:id="rId9"/>
    <p:sldId id="269" r:id="rId10"/>
    <p:sldId id="271" r:id="rId11"/>
    <p:sldId id="272" r:id="rId12"/>
    <p:sldId id="274" r:id="rId13"/>
    <p:sldId id="277" r:id="rId14"/>
    <p:sldId id="276" r:id="rId15"/>
    <p:sldId id="275" r:id="rId16"/>
    <p:sldId id="280" r:id="rId17"/>
    <p:sldId id="279" r:id="rId18"/>
    <p:sldId id="278" r:id="rId19"/>
    <p:sldId id="266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B98889-8068-4A46-B8CE-FDDE115FD42B}" v="298" dt="2024-02-28T09:22:47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tl57@outlook.com" userId="ba3cd05e704a377a" providerId="LiveId" clId="{8CB98889-8068-4A46-B8CE-FDDE115FD42B}"/>
    <pc:docChg chg="undo custSel addSld delSld modSld">
      <pc:chgData name="sotl57@outlook.com" userId="ba3cd05e704a377a" providerId="LiveId" clId="{8CB98889-8068-4A46-B8CE-FDDE115FD42B}" dt="2024-02-28T09:25:01.797" v="1079" actId="1037"/>
      <pc:docMkLst>
        <pc:docMk/>
      </pc:docMkLst>
      <pc:sldChg chg="del">
        <pc:chgData name="sotl57@outlook.com" userId="ba3cd05e704a377a" providerId="LiveId" clId="{8CB98889-8068-4A46-B8CE-FDDE115FD42B}" dt="2024-02-27T09:03:09.331" v="0" actId="47"/>
        <pc:sldMkLst>
          <pc:docMk/>
          <pc:sldMk cId="4258944877" sldId="256"/>
        </pc:sldMkLst>
      </pc:sldChg>
      <pc:sldChg chg="addSp delSp modSp mod">
        <pc:chgData name="sotl57@outlook.com" userId="ba3cd05e704a377a" providerId="LiveId" clId="{8CB98889-8068-4A46-B8CE-FDDE115FD42B}" dt="2024-02-28T09:25:01.797" v="1079" actId="1037"/>
        <pc:sldMkLst>
          <pc:docMk/>
          <pc:sldMk cId="3297131198" sldId="258"/>
        </pc:sldMkLst>
        <pc:spChg chg="mod">
          <ac:chgData name="sotl57@outlook.com" userId="ba3cd05e704a377a" providerId="LiveId" clId="{8CB98889-8068-4A46-B8CE-FDDE115FD42B}" dt="2024-02-28T09:22:35.927" v="1012" actId="1036"/>
          <ac:spMkLst>
            <pc:docMk/>
            <pc:sldMk cId="3297131198" sldId="258"/>
            <ac:spMk id="2" creationId="{16C2408A-91B5-E898-C3DD-BE46BD5D1584}"/>
          </ac:spMkLst>
        </pc:spChg>
        <pc:spChg chg="add del mod">
          <ac:chgData name="sotl57@outlook.com" userId="ba3cd05e704a377a" providerId="LiveId" clId="{8CB98889-8068-4A46-B8CE-FDDE115FD42B}" dt="2024-02-28T09:22:42.364" v="1015"/>
          <ac:spMkLst>
            <pc:docMk/>
            <pc:sldMk cId="3297131198" sldId="258"/>
            <ac:spMk id="3" creationId="{E83C40C9-86E1-48B3-BA50-48E83FA42DC2}"/>
          </ac:spMkLst>
        </pc:spChg>
        <pc:spChg chg="add mod">
          <ac:chgData name="sotl57@outlook.com" userId="ba3cd05e704a377a" providerId="LiveId" clId="{8CB98889-8068-4A46-B8CE-FDDE115FD42B}" dt="2024-02-28T09:25:01.797" v="1079" actId="1037"/>
          <ac:spMkLst>
            <pc:docMk/>
            <pc:sldMk cId="3297131198" sldId="258"/>
            <ac:spMk id="4" creationId="{3A51E58F-4EE9-4273-449D-CA66033A0F8C}"/>
          </ac:spMkLst>
        </pc:spChg>
        <pc:spChg chg="add del mod">
          <ac:chgData name="sotl57@outlook.com" userId="ba3cd05e704a377a" providerId="LiveId" clId="{8CB98889-8068-4A46-B8CE-FDDE115FD42B}" dt="2024-02-27T09:06:06.162" v="6" actId="22"/>
          <ac:spMkLst>
            <pc:docMk/>
            <pc:sldMk cId="3297131198" sldId="258"/>
            <ac:spMk id="4" creationId="{86197CC2-A655-0C66-D633-7C32EE5FD6B4}"/>
          </ac:spMkLst>
        </pc:spChg>
        <pc:picChg chg="add mod ord">
          <ac:chgData name="sotl57@outlook.com" userId="ba3cd05e704a377a" providerId="LiveId" clId="{8CB98889-8068-4A46-B8CE-FDDE115FD42B}" dt="2024-02-28T09:22:25.188" v="984" actId="1036"/>
          <ac:picMkLst>
            <pc:docMk/>
            <pc:sldMk cId="3297131198" sldId="258"/>
            <ac:picMk id="7" creationId="{265399C3-E403-76A7-77F4-C56F525DA64E}"/>
          </ac:picMkLst>
        </pc:picChg>
        <pc:picChg chg="del mod">
          <ac:chgData name="sotl57@outlook.com" userId="ba3cd05e704a377a" providerId="LiveId" clId="{8CB98889-8068-4A46-B8CE-FDDE115FD42B}" dt="2024-02-27T09:05:39.467" v="5" actId="478"/>
          <ac:picMkLst>
            <pc:docMk/>
            <pc:sldMk cId="3297131198" sldId="258"/>
            <ac:picMk id="10" creationId="{D44E1A09-37E8-C807-27EB-2CA9231C4EBF}"/>
          </ac:picMkLst>
        </pc:picChg>
      </pc:sldChg>
      <pc:sldChg chg="addSp delSp modSp mod">
        <pc:chgData name="sotl57@outlook.com" userId="ba3cd05e704a377a" providerId="LiveId" clId="{8CB98889-8068-4A46-B8CE-FDDE115FD42B}" dt="2024-02-28T08:59:41.682" v="720" actId="20577"/>
        <pc:sldMkLst>
          <pc:docMk/>
          <pc:sldMk cId="3285448470" sldId="259"/>
        </pc:sldMkLst>
        <pc:spChg chg="mod">
          <ac:chgData name="sotl57@outlook.com" userId="ba3cd05e704a377a" providerId="LiveId" clId="{8CB98889-8068-4A46-B8CE-FDDE115FD42B}" dt="2024-02-27T09:10:53.659" v="113" actId="113"/>
          <ac:spMkLst>
            <pc:docMk/>
            <pc:sldMk cId="3285448470" sldId="259"/>
            <ac:spMk id="2" creationId="{94F2B863-F58F-FEA6-A953-81CAD562DDD6}"/>
          </ac:spMkLst>
        </pc:spChg>
        <pc:spChg chg="add del mod">
          <ac:chgData name="sotl57@outlook.com" userId="ba3cd05e704a377a" providerId="LiveId" clId="{8CB98889-8068-4A46-B8CE-FDDE115FD42B}" dt="2024-02-27T09:10:28.111" v="85"/>
          <ac:spMkLst>
            <pc:docMk/>
            <pc:sldMk cId="3285448470" sldId="259"/>
            <ac:spMk id="4" creationId="{EC8FAD92-077C-EEDD-F8DD-76EBCC771C0F}"/>
          </ac:spMkLst>
        </pc:spChg>
        <pc:spChg chg="add del mod">
          <ac:chgData name="sotl57@outlook.com" userId="ba3cd05e704a377a" providerId="LiveId" clId="{8CB98889-8068-4A46-B8CE-FDDE115FD42B}" dt="2024-02-27T09:20:12.368" v="195" actId="478"/>
          <ac:spMkLst>
            <pc:docMk/>
            <pc:sldMk cId="3285448470" sldId="259"/>
            <ac:spMk id="8" creationId="{72A59255-0309-AAE4-12E3-1B9488445AF8}"/>
          </ac:spMkLst>
        </pc:spChg>
        <pc:spChg chg="add mod">
          <ac:chgData name="sotl57@outlook.com" userId="ba3cd05e704a377a" providerId="LiveId" clId="{8CB98889-8068-4A46-B8CE-FDDE115FD42B}" dt="2024-02-28T08:59:41.682" v="720" actId="20577"/>
          <ac:spMkLst>
            <pc:docMk/>
            <pc:sldMk cId="3285448470" sldId="259"/>
            <ac:spMk id="9" creationId="{6DA5AE8B-85C2-F573-298A-BF1E793B0C33}"/>
          </ac:spMkLst>
        </pc:spChg>
        <pc:picChg chg="add del mod">
          <ac:chgData name="sotl57@outlook.com" userId="ba3cd05e704a377a" providerId="LiveId" clId="{8CB98889-8068-4A46-B8CE-FDDE115FD42B}" dt="2024-02-27T09:20:08.307" v="194" actId="478"/>
          <ac:picMkLst>
            <pc:docMk/>
            <pc:sldMk cId="3285448470" sldId="259"/>
            <ac:picMk id="5" creationId="{46F60E94-F584-0996-0FCC-F4D2E4FB159E}"/>
          </ac:picMkLst>
        </pc:picChg>
        <pc:picChg chg="add mod">
          <ac:chgData name="sotl57@outlook.com" userId="ba3cd05e704a377a" providerId="LiveId" clId="{8CB98889-8068-4A46-B8CE-FDDE115FD42B}" dt="2024-02-27T09:11:12.311" v="115"/>
          <ac:picMkLst>
            <pc:docMk/>
            <pc:sldMk cId="3285448470" sldId="259"/>
            <ac:picMk id="6" creationId="{1F31C9F2-3A73-741F-A5DA-8224CC64CF76}"/>
          </ac:picMkLst>
        </pc:picChg>
        <pc:picChg chg="del">
          <ac:chgData name="sotl57@outlook.com" userId="ba3cd05e704a377a" providerId="LiveId" clId="{8CB98889-8068-4A46-B8CE-FDDE115FD42B}" dt="2024-02-27T09:10:22.698" v="84" actId="478"/>
          <ac:picMkLst>
            <pc:docMk/>
            <pc:sldMk cId="3285448470" sldId="259"/>
            <ac:picMk id="13" creationId="{3052FA72-503A-03E3-AE72-8701B3F6C87A}"/>
          </ac:picMkLst>
        </pc:picChg>
      </pc:sldChg>
      <pc:sldChg chg="addSp delSp modSp mod modAnim">
        <pc:chgData name="sotl57@outlook.com" userId="ba3cd05e704a377a" providerId="LiveId" clId="{8CB98889-8068-4A46-B8CE-FDDE115FD42B}" dt="2024-02-28T08:58:42.483" v="719" actId="20577"/>
        <pc:sldMkLst>
          <pc:docMk/>
          <pc:sldMk cId="1443411862" sldId="260"/>
        </pc:sldMkLst>
        <pc:spChg chg="mod">
          <ac:chgData name="sotl57@outlook.com" userId="ba3cd05e704a377a" providerId="LiveId" clId="{8CB98889-8068-4A46-B8CE-FDDE115FD42B}" dt="2024-02-27T09:08:29.629" v="33" actId="20577"/>
          <ac:spMkLst>
            <pc:docMk/>
            <pc:sldMk cId="1443411862" sldId="260"/>
            <ac:spMk id="2" creationId="{69CDCF7D-595E-3386-E873-D291B3AB32B0}"/>
          </ac:spMkLst>
        </pc:spChg>
        <pc:spChg chg="del">
          <ac:chgData name="sotl57@outlook.com" userId="ba3cd05e704a377a" providerId="LiveId" clId="{8CB98889-8068-4A46-B8CE-FDDE115FD42B}" dt="2024-02-27T09:07:48.806" v="10" actId="478"/>
          <ac:spMkLst>
            <pc:docMk/>
            <pc:sldMk cId="1443411862" sldId="260"/>
            <ac:spMk id="3" creationId="{C0D4C457-CDAC-8898-061B-2CC5CDF4C0E4}"/>
          </ac:spMkLst>
        </pc:spChg>
        <pc:spChg chg="add del mod">
          <ac:chgData name="sotl57@outlook.com" userId="ba3cd05e704a377a" providerId="LiveId" clId="{8CB98889-8068-4A46-B8CE-FDDE115FD42B}" dt="2024-02-27T09:08:02.766" v="11"/>
          <ac:spMkLst>
            <pc:docMk/>
            <pc:sldMk cId="1443411862" sldId="260"/>
            <ac:spMk id="6" creationId="{3D24379E-319B-2404-0661-3503BA4A6E8C}"/>
          </ac:spMkLst>
        </pc:spChg>
        <pc:spChg chg="add del mod">
          <ac:chgData name="sotl57@outlook.com" userId="ba3cd05e704a377a" providerId="LiveId" clId="{8CB98889-8068-4A46-B8CE-FDDE115FD42B}" dt="2024-02-27T09:19:08.923" v="190" actId="478"/>
          <ac:spMkLst>
            <pc:docMk/>
            <pc:sldMk cId="1443411862" sldId="260"/>
            <ac:spMk id="9" creationId="{96EE360D-56B6-9B29-6D52-5F864E2E119C}"/>
          </ac:spMkLst>
        </pc:spChg>
        <pc:spChg chg="add mod">
          <ac:chgData name="sotl57@outlook.com" userId="ba3cd05e704a377a" providerId="LiveId" clId="{8CB98889-8068-4A46-B8CE-FDDE115FD42B}" dt="2024-02-28T08:58:42.483" v="719" actId="20577"/>
          <ac:spMkLst>
            <pc:docMk/>
            <pc:sldMk cId="1443411862" sldId="260"/>
            <ac:spMk id="10" creationId="{87D14B41-1C3F-52FA-32A0-EE38ECFA5725}"/>
          </ac:spMkLst>
        </pc:spChg>
        <pc:picChg chg="add del mod">
          <ac:chgData name="sotl57@outlook.com" userId="ba3cd05e704a377a" providerId="LiveId" clId="{8CB98889-8068-4A46-B8CE-FDDE115FD42B}" dt="2024-02-27T09:18:57.140" v="188" actId="478"/>
          <ac:picMkLst>
            <pc:docMk/>
            <pc:sldMk cId="1443411862" sldId="260"/>
            <ac:picMk id="7" creationId="{45289076-04A5-755A-1592-2694175FFADE}"/>
          </ac:picMkLst>
        </pc:picChg>
      </pc:sldChg>
      <pc:sldChg chg="addSp delSp modSp mod modAnim">
        <pc:chgData name="sotl57@outlook.com" userId="ba3cd05e704a377a" providerId="LiveId" clId="{8CB98889-8068-4A46-B8CE-FDDE115FD42B}" dt="2024-02-27T09:19:44.305" v="193"/>
        <pc:sldMkLst>
          <pc:docMk/>
          <pc:sldMk cId="1778446253" sldId="264"/>
        </pc:sldMkLst>
        <pc:spChg chg="mod">
          <ac:chgData name="sotl57@outlook.com" userId="ba3cd05e704a377a" providerId="LiveId" clId="{8CB98889-8068-4A46-B8CE-FDDE115FD42B}" dt="2024-02-27T09:09:38.838" v="83" actId="20577"/>
          <ac:spMkLst>
            <pc:docMk/>
            <pc:sldMk cId="1778446253" sldId="264"/>
            <ac:spMk id="2" creationId="{460D0B6E-0451-DB6A-024D-154DC5BEC706}"/>
          </ac:spMkLst>
        </pc:spChg>
        <pc:spChg chg="add del mod">
          <ac:chgData name="sotl57@outlook.com" userId="ba3cd05e704a377a" providerId="LiveId" clId="{8CB98889-8068-4A46-B8CE-FDDE115FD42B}" dt="2024-02-27T09:09:14.701" v="35"/>
          <ac:spMkLst>
            <pc:docMk/>
            <pc:sldMk cId="1778446253" sldId="264"/>
            <ac:spMk id="4" creationId="{6EA83EE0-8D00-FE96-9A24-013B7D3ED77B}"/>
          </ac:spMkLst>
        </pc:spChg>
        <pc:spChg chg="add del mod">
          <ac:chgData name="sotl57@outlook.com" userId="ba3cd05e704a377a" providerId="LiveId" clId="{8CB98889-8068-4A46-B8CE-FDDE115FD42B}" dt="2024-02-27T09:19:41.100" v="192" actId="478"/>
          <ac:spMkLst>
            <pc:docMk/>
            <pc:sldMk cId="1778446253" sldId="264"/>
            <ac:spMk id="7" creationId="{D5E9F038-FF08-C1C3-D395-9309BC97805F}"/>
          </ac:spMkLst>
        </pc:spChg>
        <pc:spChg chg="add mod">
          <ac:chgData name="sotl57@outlook.com" userId="ba3cd05e704a377a" providerId="LiveId" clId="{8CB98889-8068-4A46-B8CE-FDDE115FD42B}" dt="2024-02-27T09:19:44.305" v="193"/>
          <ac:spMkLst>
            <pc:docMk/>
            <pc:sldMk cId="1778446253" sldId="264"/>
            <ac:spMk id="8" creationId="{0886D51C-5D23-1FA0-F98E-14A673346B45}"/>
          </ac:spMkLst>
        </pc:spChg>
        <pc:picChg chg="add del mod">
          <ac:chgData name="sotl57@outlook.com" userId="ba3cd05e704a377a" providerId="LiveId" clId="{8CB98889-8068-4A46-B8CE-FDDE115FD42B}" dt="2024-02-27T09:19:38.829" v="191" actId="478"/>
          <ac:picMkLst>
            <pc:docMk/>
            <pc:sldMk cId="1778446253" sldId="264"/>
            <ac:picMk id="5" creationId="{C21A7A15-583B-1206-5355-43B66C5253F5}"/>
          </ac:picMkLst>
        </pc:picChg>
        <pc:picChg chg="del">
          <ac:chgData name="sotl57@outlook.com" userId="ba3cd05e704a377a" providerId="LiveId" clId="{8CB98889-8068-4A46-B8CE-FDDE115FD42B}" dt="2024-02-27T09:09:10.846" v="34" actId="478"/>
          <ac:picMkLst>
            <pc:docMk/>
            <pc:sldMk cId="1778446253" sldId="264"/>
            <ac:picMk id="9" creationId="{25DAE97C-71B8-4800-9D4A-D120E1EBF8AE}"/>
          </ac:picMkLst>
        </pc:picChg>
      </pc:sldChg>
      <pc:sldChg chg="del">
        <pc:chgData name="sotl57@outlook.com" userId="ba3cd05e704a377a" providerId="LiveId" clId="{8CB98889-8068-4A46-B8CE-FDDE115FD42B}" dt="2024-02-27T09:11:39.963" v="116" actId="47"/>
        <pc:sldMkLst>
          <pc:docMk/>
          <pc:sldMk cId="1156390457" sldId="265"/>
        </pc:sldMkLst>
      </pc:sldChg>
      <pc:sldChg chg="del">
        <pc:chgData name="sotl57@outlook.com" userId="ba3cd05e704a377a" providerId="LiveId" clId="{8CB98889-8068-4A46-B8CE-FDDE115FD42B}" dt="2024-02-27T09:04:04.053" v="2"/>
        <pc:sldMkLst>
          <pc:docMk/>
          <pc:sldMk cId="1447171643" sldId="267"/>
        </pc:sldMkLst>
      </pc:sldChg>
      <pc:sldChg chg="addSp delSp modSp new mod modAnim">
        <pc:chgData name="sotl57@outlook.com" userId="ba3cd05e704a377a" providerId="LiveId" clId="{8CB98889-8068-4A46-B8CE-FDDE115FD42B}" dt="2024-02-28T08:57:43.375" v="709" actId="20577"/>
        <pc:sldMkLst>
          <pc:docMk/>
          <pc:sldMk cId="1557525830" sldId="267"/>
        </pc:sldMkLst>
        <pc:spChg chg="mod">
          <ac:chgData name="sotl57@outlook.com" userId="ba3cd05e704a377a" providerId="LiveId" clId="{8CB98889-8068-4A46-B8CE-FDDE115FD42B}" dt="2024-02-27T09:22:01.072" v="275" actId="113"/>
          <ac:spMkLst>
            <pc:docMk/>
            <pc:sldMk cId="1557525830" sldId="267"/>
            <ac:spMk id="2" creationId="{B20A0B05-05F6-B77B-E556-23F3125BCB24}"/>
          </ac:spMkLst>
        </pc:spChg>
        <pc:spChg chg="del">
          <ac:chgData name="sotl57@outlook.com" userId="ba3cd05e704a377a" providerId="LiveId" clId="{8CB98889-8068-4A46-B8CE-FDDE115FD42B}" dt="2024-02-27T09:21:09.097" v="197" actId="478"/>
          <ac:spMkLst>
            <pc:docMk/>
            <pc:sldMk cId="1557525830" sldId="267"/>
            <ac:spMk id="3" creationId="{065040FF-7100-DD81-9300-B915A53743C3}"/>
          </ac:spMkLst>
        </pc:spChg>
        <pc:spChg chg="add mod">
          <ac:chgData name="sotl57@outlook.com" userId="ba3cd05e704a377a" providerId="LiveId" clId="{8CB98889-8068-4A46-B8CE-FDDE115FD42B}" dt="2024-02-28T08:57:43.375" v="709" actId="20577"/>
          <ac:spMkLst>
            <pc:docMk/>
            <pc:sldMk cId="1557525830" sldId="267"/>
            <ac:spMk id="5" creationId="{58BB17B2-C1A1-0606-4451-F5531DC360F2}"/>
          </ac:spMkLst>
        </pc:spChg>
        <pc:picChg chg="add mod">
          <ac:chgData name="sotl57@outlook.com" userId="ba3cd05e704a377a" providerId="LiveId" clId="{8CB98889-8068-4A46-B8CE-FDDE115FD42B}" dt="2024-02-27T09:12:42.386" v="124"/>
          <ac:picMkLst>
            <pc:docMk/>
            <pc:sldMk cId="1557525830" sldId="267"/>
            <ac:picMk id="4" creationId="{8BA7C314-36C9-63C3-D085-78E0B486F4C2}"/>
          </ac:picMkLst>
        </pc:picChg>
      </pc:sldChg>
      <pc:sldChg chg="addSp delSp modSp new mod modAnim">
        <pc:chgData name="sotl57@outlook.com" userId="ba3cd05e704a377a" providerId="LiveId" clId="{8CB98889-8068-4A46-B8CE-FDDE115FD42B}" dt="2024-02-28T09:07:30.787" v="937" actId="20577"/>
        <pc:sldMkLst>
          <pc:docMk/>
          <pc:sldMk cId="811223661" sldId="268"/>
        </pc:sldMkLst>
        <pc:spChg chg="mod">
          <ac:chgData name="sotl57@outlook.com" userId="ba3cd05e704a377a" providerId="LiveId" clId="{8CB98889-8068-4A46-B8CE-FDDE115FD42B}" dt="2024-02-27T09:25:37.074" v="328" actId="20577"/>
          <ac:spMkLst>
            <pc:docMk/>
            <pc:sldMk cId="811223661" sldId="268"/>
            <ac:spMk id="2" creationId="{AE7245F8-C724-9B9B-EA19-D5317C3F7117}"/>
          </ac:spMkLst>
        </pc:spChg>
        <pc:spChg chg="del">
          <ac:chgData name="sotl57@outlook.com" userId="ba3cd05e704a377a" providerId="LiveId" clId="{8CB98889-8068-4A46-B8CE-FDDE115FD42B}" dt="2024-02-27T09:22:52.414" v="276" actId="478"/>
          <ac:spMkLst>
            <pc:docMk/>
            <pc:sldMk cId="811223661" sldId="268"/>
            <ac:spMk id="3" creationId="{5BD2851A-E447-FB5F-FBE7-DE957AB91786}"/>
          </ac:spMkLst>
        </pc:spChg>
        <pc:spChg chg="add mod">
          <ac:chgData name="sotl57@outlook.com" userId="ba3cd05e704a377a" providerId="LiveId" clId="{8CB98889-8068-4A46-B8CE-FDDE115FD42B}" dt="2024-02-28T09:07:30.787" v="937" actId="20577"/>
          <ac:spMkLst>
            <pc:docMk/>
            <pc:sldMk cId="811223661" sldId="268"/>
            <ac:spMk id="5" creationId="{A3B5FB2E-1FF8-693D-010C-4D88262D94EB}"/>
          </ac:spMkLst>
        </pc:spChg>
        <pc:spChg chg="add mod">
          <ac:chgData name="sotl57@outlook.com" userId="ba3cd05e704a377a" providerId="LiveId" clId="{8CB98889-8068-4A46-B8CE-FDDE115FD42B}" dt="2024-02-27T09:24:15.798" v="283"/>
          <ac:spMkLst>
            <pc:docMk/>
            <pc:sldMk cId="811223661" sldId="268"/>
            <ac:spMk id="6" creationId="{7AC22B9B-BEFB-0426-D052-AFBAEAB90EB3}"/>
          </ac:spMkLst>
        </pc:spChg>
        <pc:picChg chg="add mod">
          <ac:chgData name="sotl57@outlook.com" userId="ba3cd05e704a377a" providerId="LiveId" clId="{8CB98889-8068-4A46-B8CE-FDDE115FD42B}" dt="2024-02-27T09:12:49.709" v="125"/>
          <ac:picMkLst>
            <pc:docMk/>
            <pc:sldMk cId="811223661" sldId="268"/>
            <ac:picMk id="4" creationId="{83CE86F5-F829-1CB1-C297-9EF3B905DF9F}"/>
          </ac:picMkLst>
        </pc:picChg>
      </pc:sldChg>
      <pc:sldChg chg="addSp delSp modSp new mod modAnim">
        <pc:chgData name="sotl57@outlook.com" userId="ba3cd05e704a377a" providerId="LiveId" clId="{8CB98889-8068-4A46-B8CE-FDDE115FD42B}" dt="2024-02-27T09:27:40.383" v="372" actId="20577"/>
        <pc:sldMkLst>
          <pc:docMk/>
          <pc:sldMk cId="4143784157" sldId="269"/>
        </pc:sldMkLst>
        <pc:spChg chg="mod">
          <ac:chgData name="sotl57@outlook.com" userId="ba3cd05e704a377a" providerId="LiveId" clId="{8CB98889-8068-4A46-B8CE-FDDE115FD42B}" dt="2024-02-27T09:27:40.383" v="372" actId="20577"/>
          <ac:spMkLst>
            <pc:docMk/>
            <pc:sldMk cId="4143784157" sldId="269"/>
            <ac:spMk id="2" creationId="{AA917611-2268-8D59-95A6-9E4DAF3BA22C}"/>
          </ac:spMkLst>
        </pc:spChg>
        <pc:spChg chg="del">
          <ac:chgData name="sotl57@outlook.com" userId="ba3cd05e704a377a" providerId="LiveId" clId="{8CB98889-8068-4A46-B8CE-FDDE115FD42B}" dt="2024-02-27T09:26:53.189" v="329" actId="478"/>
          <ac:spMkLst>
            <pc:docMk/>
            <pc:sldMk cId="4143784157" sldId="269"/>
            <ac:spMk id="3" creationId="{07320D02-94B3-1089-5CAB-EEBB7EA5016F}"/>
          </ac:spMkLst>
        </pc:spChg>
        <pc:spChg chg="add mod">
          <ac:chgData name="sotl57@outlook.com" userId="ba3cd05e704a377a" providerId="LiveId" clId="{8CB98889-8068-4A46-B8CE-FDDE115FD42B}" dt="2024-02-27T09:26:55.904" v="330"/>
          <ac:spMkLst>
            <pc:docMk/>
            <pc:sldMk cId="4143784157" sldId="269"/>
            <ac:spMk id="5" creationId="{698D550D-97D2-BD6C-C1EC-C834B0269519}"/>
          </ac:spMkLst>
        </pc:spChg>
        <pc:picChg chg="add mod">
          <ac:chgData name="sotl57@outlook.com" userId="ba3cd05e704a377a" providerId="LiveId" clId="{8CB98889-8068-4A46-B8CE-FDDE115FD42B}" dt="2024-02-27T09:12:57.078" v="126"/>
          <ac:picMkLst>
            <pc:docMk/>
            <pc:sldMk cId="4143784157" sldId="269"/>
            <ac:picMk id="4" creationId="{BC605854-0E9C-7469-2913-092D6124459E}"/>
          </ac:picMkLst>
        </pc:picChg>
        <pc:picChg chg="add mod">
          <ac:chgData name="sotl57@outlook.com" userId="ba3cd05e704a377a" providerId="LiveId" clId="{8CB98889-8068-4A46-B8CE-FDDE115FD42B}" dt="2024-02-27T09:26:55.904" v="330"/>
          <ac:picMkLst>
            <pc:docMk/>
            <pc:sldMk cId="4143784157" sldId="269"/>
            <ac:picMk id="6" creationId="{5BF72FD2-4706-E7F6-4A58-E07917416B07}"/>
          </ac:picMkLst>
        </pc:picChg>
        <pc:picChg chg="add mod">
          <ac:chgData name="sotl57@outlook.com" userId="ba3cd05e704a377a" providerId="LiveId" clId="{8CB98889-8068-4A46-B8CE-FDDE115FD42B}" dt="2024-02-27T09:26:55.904" v="330"/>
          <ac:picMkLst>
            <pc:docMk/>
            <pc:sldMk cId="4143784157" sldId="269"/>
            <ac:picMk id="7" creationId="{CFEDE5C7-E969-5B22-3382-DA930E790541}"/>
          </ac:picMkLst>
        </pc:picChg>
      </pc:sldChg>
      <pc:sldChg chg="del">
        <pc:chgData name="sotl57@outlook.com" userId="ba3cd05e704a377a" providerId="LiveId" clId="{8CB98889-8068-4A46-B8CE-FDDE115FD42B}" dt="2024-02-27T09:12:14.970" v="122" actId="47"/>
        <pc:sldMkLst>
          <pc:docMk/>
          <pc:sldMk cId="1735691845" sldId="270"/>
        </pc:sldMkLst>
      </pc:sldChg>
      <pc:sldChg chg="addSp delSp modSp new mod modAnim">
        <pc:chgData name="sotl57@outlook.com" userId="ba3cd05e704a377a" providerId="LiveId" clId="{8CB98889-8068-4A46-B8CE-FDDE115FD42B}" dt="2024-02-28T09:08:12.975" v="948" actId="1036"/>
        <pc:sldMkLst>
          <pc:docMk/>
          <pc:sldMk cId="1195263394" sldId="271"/>
        </pc:sldMkLst>
        <pc:spChg chg="mod">
          <ac:chgData name="sotl57@outlook.com" userId="ba3cd05e704a377a" providerId="LiveId" clId="{8CB98889-8068-4A46-B8CE-FDDE115FD42B}" dt="2024-02-27T09:28:55.335" v="404" actId="113"/>
          <ac:spMkLst>
            <pc:docMk/>
            <pc:sldMk cId="1195263394" sldId="271"/>
            <ac:spMk id="2" creationId="{7E4630DC-C4D3-C672-AA67-D60E046C2ECF}"/>
          </ac:spMkLst>
        </pc:spChg>
        <pc:spChg chg="del">
          <ac:chgData name="sotl57@outlook.com" userId="ba3cd05e704a377a" providerId="LiveId" clId="{8CB98889-8068-4A46-B8CE-FDDE115FD42B}" dt="2024-02-27T09:28:21.979" v="373" actId="478"/>
          <ac:spMkLst>
            <pc:docMk/>
            <pc:sldMk cId="1195263394" sldId="271"/>
            <ac:spMk id="3" creationId="{EC0EBA35-19E2-CEAB-AEB1-E5D2C8DD07B1}"/>
          </ac:spMkLst>
        </pc:spChg>
        <pc:spChg chg="add mod">
          <ac:chgData name="sotl57@outlook.com" userId="ba3cd05e704a377a" providerId="LiveId" clId="{8CB98889-8068-4A46-B8CE-FDDE115FD42B}" dt="2024-02-28T09:08:05.003" v="938" actId="14100"/>
          <ac:spMkLst>
            <pc:docMk/>
            <pc:sldMk cId="1195263394" sldId="271"/>
            <ac:spMk id="5" creationId="{71D95959-0742-33BF-959B-904901F0CC6F}"/>
          </ac:spMkLst>
        </pc:spChg>
        <pc:picChg chg="add mod">
          <ac:chgData name="sotl57@outlook.com" userId="ba3cd05e704a377a" providerId="LiveId" clId="{8CB98889-8068-4A46-B8CE-FDDE115FD42B}" dt="2024-02-27T09:13:02.255" v="127"/>
          <ac:picMkLst>
            <pc:docMk/>
            <pc:sldMk cId="1195263394" sldId="271"/>
            <ac:picMk id="4" creationId="{C9AE69D2-24DA-1AD7-FC56-6F68529F9665}"/>
          </ac:picMkLst>
        </pc:picChg>
        <pc:picChg chg="add mod">
          <ac:chgData name="sotl57@outlook.com" userId="ba3cd05e704a377a" providerId="LiveId" clId="{8CB98889-8068-4A46-B8CE-FDDE115FD42B}" dt="2024-02-28T09:08:12.975" v="948" actId="1036"/>
          <ac:picMkLst>
            <pc:docMk/>
            <pc:sldMk cId="1195263394" sldId="271"/>
            <ac:picMk id="6" creationId="{F8C06DAE-917A-6478-E25F-EF32F3FB5F2C}"/>
          </ac:picMkLst>
        </pc:picChg>
      </pc:sldChg>
      <pc:sldChg chg="addSp delSp modSp new mod modAnim">
        <pc:chgData name="sotl57@outlook.com" userId="ba3cd05e704a377a" providerId="LiveId" clId="{8CB98889-8068-4A46-B8CE-FDDE115FD42B}" dt="2024-02-28T09:08:47.702" v="959" actId="20577"/>
        <pc:sldMkLst>
          <pc:docMk/>
          <pc:sldMk cId="1151079935" sldId="272"/>
        </pc:sldMkLst>
        <pc:spChg chg="mod">
          <ac:chgData name="sotl57@outlook.com" userId="ba3cd05e704a377a" providerId="LiveId" clId="{8CB98889-8068-4A46-B8CE-FDDE115FD42B}" dt="2024-02-28T09:08:47.702" v="959" actId="20577"/>
          <ac:spMkLst>
            <pc:docMk/>
            <pc:sldMk cId="1151079935" sldId="272"/>
            <ac:spMk id="2" creationId="{2EC1CF9D-6FAE-3F17-33A9-EE3A7B04275B}"/>
          </ac:spMkLst>
        </pc:spChg>
        <pc:spChg chg="del">
          <ac:chgData name="sotl57@outlook.com" userId="ba3cd05e704a377a" providerId="LiveId" clId="{8CB98889-8068-4A46-B8CE-FDDE115FD42B}" dt="2024-02-27T09:29:36.432" v="405" actId="478"/>
          <ac:spMkLst>
            <pc:docMk/>
            <pc:sldMk cId="1151079935" sldId="272"/>
            <ac:spMk id="3" creationId="{F6B91755-9347-C82C-D40C-60EB5497633F}"/>
          </ac:spMkLst>
        </pc:spChg>
        <pc:spChg chg="add mod">
          <ac:chgData name="sotl57@outlook.com" userId="ba3cd05e704a377a" providerId="LiveId" clId="{8CB98889-8068-4A46-B8CE-FDDE115FD42B}" dt="2024-02-27T09:30:25.009" v="449" actId="1076"/>
          <ac:spMkLst>
            <pc:docMk/>
            <pc:sldMk cId="1151079935" sldId="272"/>
            <ac:spMk id="5" creationId="{1EC64AA1-FFE9-6073-B55C-88C39E31E866}"/>
          </ac:spMkLst>
        </pc:spChg>
        <pc:picChg chg="add mod">
          <ac:chgData name="sotl57@outlook.com" userId="ba3cd05e704a377a" providerId="LiveId" clId="{8CB98889-8068-4A46-B8CE-FDDE115FD42B}" dt="2024-02-27T09:13:10.787" v="128"/>
          <ac:picMkLst>
            <pc:docMk/>
            <pc:sldMk cId="1151079935" sldId="272"/>
            <ac:picMk id="4" creationId="{E27D1B51-AFA9-4436-88A6-59D465F4061B}"/>
          </ac:picMkLst>
        </pc:picChg>
        <pc:picChg chg="add mod">
          <ac:chgData name="sotl57@outlook.com" userId="ba3cd05e704a377a" providerId="LiveId" clId="{8CB98889-8068-4A46-B8CE-FDDE115FD42B}" dt="2024-02-27T09:31:03.118" v="452" actId="1076"/>
          <ac:picMkLst>
            <pc:docMk/>
            <pc:sldMk cId="1151079935" sldId="272"/>
            <ac:picMk id="6" creationId="{7F48D7DD-1EF9-6BD9-0DEE-6E40B50787F0}"/>
          </ac:picMkLst>
        </pc:picChg>
      </pc:sldChg>
      <pc:sldChg chg="modSp mod">
        <pc:chgData name="sotl57@outlook.com" userId="ba3cd05e704a377a" providerId="LiveId" clId="{8CB98889-8068-4A46-B8CE-FDDE115FD42B}" dt="2024-02-28T09:01:34.364" v="786" actId="20577"/>
        <pc:sldMkLst>
          <pc:docMk/>
          <pc:sldMk cId="770965257" sldId="273"/>
        </pc:sldMkLst>
        <pc:spChg chg="mod">
          <ac:chgData name="sotl57@outlook.com" userId="ba3cd05e704a377a" providerId="LiveId" clId="{8CB98889-8068-4A46-B8CE-FDDE115FD42B}" dt="2024-02-27T09:16:59.131" v="183" actId="20577"/>
          <ac:spMkLst>
            <pc:docMk/>
            <pc:sldMk cId="770965257" sldId="273"/>
            <ac:spMk id="2" creationId="{C6C16D18-3A5A-723B-76BC-43D387534D08}"/>
          </ac:spMkLst>
        </pc:spChg>
        <pc:spChg chg="mod">
          <ac:chgData name="sotl57@outlook.com" userId="ba3cd05e704a377a" providerId="LiveId" clId="{8CB98889-8068-4A46-B8CE-FDDE115FD42B}" dt="2024-02-28T09:01:34.364" v="786" actId="20577"/>
          <ac:spMkLst>
            <pc:docMk/>
            <pc:sldMk cId="770965257" sldId="273"/>
            <ac:spMk id="8" creationId="{95C22A7A-3C58-091E-91FD-5F0886D23F93}"/>
          </ac:spMkLst>
        </pc:spChg>
      </pc:sldChg>
      <pc:sldChg chg="addSp delSp modSp new del mod modAnim">
        <pc:chgData name="sotl57@outlook.com" userId="ba3cd05e704a377a" providerId="LiveId" clId="{8CB98889-8068-4A46-B8CE-FDDE115FD42B}" dt="2024-02-27T09:16:23.773" v="180" actId="2696"/>
        <pc:sldMkLst>
          <pc:docMk/>
          <pc:sldMk cId="2602769860" sldId="273"/>
        </pc:sldMkLst>
        <pc:spChg chg="mod">
          <ac:chgData name="sotl57@outlook.com" userId="ba3cd05e704a377a" providerId="LiveId" clId="{8CB98889-8068-4A46-B8CE-FDDE115FD42B}" dt="2024-02-27T09:14:25.955" v="174" actId="113"/>
          <ac:spMkLst>
            <pc:docMk/>
            <pc:sldMk cId="2602769860" sldId="273"/>
            <ac:spMk id="2" creationId="{26991EF1-FA26-D2A5-EC25-284F8A077F12}"/>
          </ac:spMkLst>
        </pc:spChg>
        <pc:spChg chg="del">
          <ac:chgData name="sotl57@outlook.com" userId="ba3cd05e704a377a" providerId="LiveId" clId="{8CB98889-8068-4A46-B8CE-FDDE115FD42B}" dt="2024-02-27T09:14:02.641" v="130"/>
          <ac:spMkLst>
            <pc:docMk/>
            <pc:sldMk cId="2602769860" sldId="273"/>
            <ac:spMk id="3" creationId="{EDB85611-1097-1673-9600-682B050103D6}"/>
          </ac:spMkLst>
        </pc:spChg>
        <pc:spChg chg="add del mod">
          <ac:chgData name="sotl57@outlook.com" userId="ba3cd05e704a377a" providerId="LiveId" clId="{8CB98889-8068-4A46-B8CE-FDDE115FD42B}" dt="2024-02-27T09:15:52.092" v="177" actId="478"/>
          <ac:spMkLst>
            <pc:docMk/>
            <pc:sldMk cId="2602769860" sldId="273"/>
            <ac:spMk id="7" creationId="{54106BF9-829C-14B2-40CC-09110673036B}"/>
          </ac:spMkLst>
        </pc:spChg>
        <pc:spChg chg="add mod">
          <ac:chgData name="sotl57@outlook.com" userId="ba3cd05e704a377a" providerId="LiveId" clId="{8CB98889-8068-4A46-B8CE-FDDE115FD42B}" dt="2024-02-27T09:15:59.450" v="179" actId="20577"/>
          <ac:spMkLst>
            <pc:docMk/>
            <pc:sldMk cId="2602769860" sldId="273"/>
            <ac:spMk id="8" creationId="{36CDBB16-4574-805D-2D0D-20F0714DFF22}"/>
          </ac:spMkLst>
        </pc:spChg>
        <pc:picChg chg="add mod">
          <ac:chgData name="sotl57@outlook.com" userId="ba3cd05e704a377a" providerId="LiveId" clId="{8CB98889-8068-4A46-B8CE-FDDE115FD42B}" dt="2024-02-27T09:13:16.903" v="129"/>
          <ac:picMkLst>
            <pc:docMk/>
            <pc:sldMk cId="2602769860" sldId="273"/>
            <ac:picMk id="4" creationId="{06A13151-6EB3-6D1D-AE37-3D69775CAB4C}"/>
          </ac:picMkLst>
        </pc:picChg>
        <pc:picChg chg="add del mod">
          <ac:chgData name="sotl57@outlook.com" userId="ba3cd05e704a377a" providerId="LiveId" clId="{8CB98889-8068-4A46-B8CE-FDDE115FD42B}" dt="2024-02-27T09:15:14.120" v="175" actId="478"/>
          <ac:picMkLst>
            <pc:docMk/>
            <pc:sldMk cId="2602769860" sldId="273"/>
            <ac:picMk id="5" creationId="{7C5EB913-C4FF-DFE0-AC5E-1D5375EEEF7A}"/>
          </ac:picMkLst>
        </pc:picChg>
      </pc:sldChg>
      <pc:sldChg chg="addSp delSp modSp new mod modAnim">
        <pc:chgData name="sotl57@outlook.com" userId="ba3cd05e704a377a" providerId="LiveId" clId="{8CB98889-8068-4A46-B8CE-FDDE115FD42B}" dt="2024-02-27T09:33:13.363" v="505" actId="20577"/>
        <pc:sldMkLst>
          <pc:docMk/>
          <pc:sldMk cId="4206165514" sldId="274"/>
        </pc:sldMkLst>
        <pc:spChg chg="mod">
          <ac:chgData name="sotl57@outlook.com" userId="ba3cd05e704a377a" providerId="LiveId" clId="{8CB98889-8068-4A46-B8CE-FDDE115FD42B}" dt="2024-02-27T09:33:13.363" v="505" actId="20577"/>
          <ac:spMkLst>
            <pc:docMk/>
            <pc:sldMk cId="4206165514" sldId="274"/>
            <ac:spMk id="2" creationId="{1A71F0B4-2432-0260-1A1C-461EB3EF7FAD}"/>
          </ac:spMkLst>
        </pc:spChg>
        <pc:spChg chg="del">
          <ac:chgData name="sotl57@outlook.com" userId="ba3cd05e704a377a" providerId="LiveId" clId="{8CB98889-8068-4A46-B8CE-FDDE115FD42B}" dt="2024-02-27T09:32:33.537" v="461" actId="478"/>
          <ac:spMkLst>
            <pc:docMk/>
            <pc:sldMk cId="4206165514" sldId="274"/>
            <ac:spMk id="3" creationId="{A0514EC8-B7F5-AECC-FCB9-E7A45BB4CE69}"/>
          </ac:spMkLst>
        </pc:spChg>
        <pc:spChg chg="add mod">
          <ac:chgData name="sotl57@outlook.com" userId="ba3cd05e704a377a" providerId="LiveId" clId="{8CB98889-8068-4A46-B8CE-FDDE115FD42B}" dt="2024-02-27T09:32:36.621" v="462"/>
          <ac:spMkLst>
            <pc:docMk/>
            <pc:sldMk cId="4206165514" sldId="274"/>
            <ac:spMk id="5" creationId="{CF78104C-4CD7-2D56-0549-384BF6EF5F2A}"/>
          </ac:spMkLst>
        </pc:spChg>
        <pc:picChg chg="add mod">
          <ac:chgData name="sotl57@outlook.com" userId="ba3cd05e704a377a" providerId="LiveId" clId="{8CB98889-8068-4A46-B8CE-FDDE115FD42B}" dt="2024-02-27T09:31:39.196" v="457"/>
          <ac:picMkLst>
            <pc:docMk/>
            <pc:sldMk cId="4206165514" sldId="274"/>
            <ac:picMk id="4" creationId="{4891039D-05F5-FBE6-F5CD-16AEE1C1FA7F}"/>
          </ac:picMkLst>
        </pc:picChg>
      </pc:sldChg>
      <pc:sldChg chg="addSp delSp modSp new mod modAnim">
        <pc:chgData name="sotl57@outlook.com" userId="ba3cd05e704a377a" providerId="LiveId" clId="{8CB98889-8068-4A46-B8CE-FDDE115FD42B}" dt="2024-02-27T09:35:45.431" v="588" actId="20577"/>
        <pc:sldMkLst>
          <pc:docMk/>
          <pc:sldMk cId="1015590251" sldId="275"/>
        </pc:sldMkLst>
        <pc:spChg chg="mod">
          <ac:chgData name="sotl57@outlook.com" userId="ba3cd05e704a377a" providerId="LiveId" clId="{8CB98889-8068-4A46-B8CE-FDDE115FD42B}" dt="2024-02-27T09:35:45.431" v="588" actId="20577"/>
          <ac:spMkLst>
            <pc:docMk/>
            <pc:sldMk cId="1015590251" sldId="275"/>
            <ac:spMk id="2" creationId="{A0A6AC25-8590-831E-2D05-FCEB4BB1C2DB}"/>
          </ac:spMkLst>
        </pc:spChg>
        <pc:spChg chg="del">
          <ac:chgData name="sotl57@outlook.com" userId="ba3cd05e704a377a" providerId="LiveId" clId="{8CB98889-8068-4A46-B8CE-FDDE115FD42B}" dt="2024-02-27T09:35:23.846" v="568" actId="478"/>
          <ac:spMkLst>
            <pc:docMk/>
            <pc:sldMk cId="1015590251" sldId="275"/>
            <ac:spMk id="3" creationId="{BC810086-EE4F-B50A-10AA-E5162486D985}"/>
          </ac:spMkLst>
        </pc:spChg>
        <pc:spChg chg="add mod">
          <ac:chgData name="sotl57@outlook.com" userId="ba3cd05e704a377a" providerId="LiveId" clId="{8CB98889-8068-4A46-B8CE-FDDE115FD42B}" dt="2024-02-27T09:35:26.774" v="569"/>
          <ac:spMkLst>
            <pc:docMk/>
            <pc:sldMk cId="1015590251" sldId="275"/>
            <ac:spMk id="5" creationId="{C3AEA297-04F4-E1EF-DF0B-2516A2213344}"/>
          </ac:spMkLst>
        </pc:spChg>
        <pc:picChg chg="add mod">
          <ac:chgData name="sotl57@outlook.com" userId="ba3cd05e704a377a" providerId="LiveId" clId="{8CB98889-8068-4A46-B8CE-FDDE115FD42B}" dt="2024-02-27T09:31:55.194" v="460"/>
          <ac:picMkLst>
            <pc:docMk/>
            <pc:sldMk cId="1015590251" sldId="275"/>
            <ac:picMk id="4" creationId="{5C7E620A-0108-3477-3EFC-A66656F4C62F}"/>
          </ac:picMkLst>
        </pc:picChg>
      </pc:sldChg>
      <pc:sldChg chg="addSp delSp modSp new mod modAnim">
        <pc:chgData name="sotl57@outlook.com" userId="ba3cd05e704a377a" providerId="LiveId" clId="{8CB98889-8068-4A46-B8CE-FDDE115FD42B}" dt="2024-02-27T09:34:45.351" v="567" actId="20577"/>
        <pc:sldMkLst>
          <pc:docMk/>
          <pc:sldMk cId="2504620660" sldId="276"/>
        </pc:sldMkLst>
        <pc:spChg chg="mod">
          <ac:chgData name="sotl57@outlook.com" userId="ba3cd05e704a377a" providerId="LiveId" clId="{8CB98889-8068-4A46-B8CE-FDDE115FD42B}" dt="2024-02-27T09:34:45.351" v="567" actId="20577"/>
          <ac:spMkLst>
            <pc:docMk/>
            <pc:sldMk cId="2504620660" sldId="276"/>
            <ac:spMk id="2" creationId="{BFAC96B7-44FF-101B-5F6A-76653097234B}"/>
          </ac:spMkLst>
        </pc:spChg>
        <pc:spChg chg="del">
          <ac:chgData name="sotl57@outlook.com" userId="ba3cd05e704a377a" providerId="LiveId" clId="{8CB98889-8068-4A46-B8CE-FDDE115FD42B}" dt="2024-02-27T09:34:30.353" v="537" actId="478"/>
          <ac:spMkLst>
            <pc:docMk/>
            <pc:sldMk cId="2504620660" sldId="276"/>
            <ac:spMk id="3" creationId="{10AE81BA-0147-8D0E-3324-91312F2D0D49}"/>
          </ac:spMkLst>
        </pc:spChg>
        <pc:spChg chg="add mod">
          <ac:chgData name="sotl57@outlook.com" userId="ba3cd05e704a377a" providerId="LiveId" clId="{8CB98889-8068-4A46-B8CE-FDDE115FD42B}" dt="2024-02-27T09:34:34.668" v="538"/>
          <ac:spMkLst>
            <pc:docMk/>
            <pc:sldMk cId="2504620660" sldId="276"/>
            <ac:spMk id="5" creationId="{1F78D0E3-238E-40B5-A805-2AB0401BCBD4}"/>
          </ac:spMkLst>
        </pc:spChg>
        <pc:picChg chg="add mod">
          <ac:chgData name="sotl57@outlook.com" userId="ba3cd05e704a377a" providerId="LiveId" clId="{8CB98889-8068-4A46-B8CE-FDDE115FD42B}" dt="2024-02-27T09:31:49.885" v="459"/>
          <ac:picMkLst>
            <pc:docMk/>
            <pc:sldMk cId="2504620660" sldId="276"/>
            <ac:picMk id="4" creationId="{ED4B00F7-0534-EEA1-2B65-55F9BE930581}"/>
          </ac:picMkLst>
        </pc:picChg>
      </pc:sldChg>
      <pc:sldChg chg="addSp delSp modSp new mod modAnim">
        <pc:chgData name="sotl57@outlook.com" userId="ba3cd05e704a377a" providerId="LiveId" clId="{8CB98889-8068-4A46-B8CE-FDDE115FD42B}" dt="2024-02-27T09:34:05.920" v="536" actId="20577"/>
        <pc:sldMkLst>
          <pc:docMk/>
          <pc:sldMk cId="2881003847" sldId="277"/>
        </pc:sldMkLst>
        <pc:spChg chg="mod">
          <ac:chgData name="sotl57@outlook.com" userId="ba3cd05e704a377a" providerId="LiveId" clId="{8CB98889-8068-4A46-B8CE-FDDE115FD42B}" dt="2024-02-27T09:34:05.920" v="536" actId="20577"/>
          <ac:spMkLst>
            <pc:docMk/>
            <pc:sldMk cId="2881003847" sldId="277"/>
            <ac:spMk id="2" creationId="{E93ED3D3-317B-1844-2EFE-0B1E3AA74D84}"/>
          </ac:spMkLst>
        </pc:spChg>
        <pc:spChg chg="del">
          <ac:chgData name="sotl57@outlook.com" userId="ba3cd05e704a377a" providerId="LiveId" clId="{8CB98889-8068-4A46-B8CE-FDDE115FD42B}" dt="2024-02-27T09:33:47.460" v="506" actId="478"/>
          <ac:spMkLst>
            <pc:docMk/>
            <pc:sldMk cId="2881003847" sldId="277"/>
            <ac:spMk id="3" creationId="{7AB0E004-5FA8-3F2F-EA7C-F8F8A21C662B}"/>
          </ac:spMkLst>
        </pc:spChg>
        <pc:spChg chg="add mod">
          <ac:chgData name="sotl57@outlook.com" userId="ba3cd05e704a377a" providerId="LiveId" clId="{8CB98889-8068-4A46-B8CE-FDDE115FD42B}" dt="2024-02-27T09:33:51.054" v="507"/>
          <ac:spMkLst>
            <pc:docMk/>
            <pc:sldMk cId="2881003847" sldId="277"/>
            <ac:spMk id="5" creationId="{6F4C7160-1A44-3FC3-A043-10045472E2CB}"/>
          </ac:spMkLst>
        </pc:spChg>
        <pc:picChg chg="add mod">
          <ac:chgData name="sotl57@outlook.com" userId="ba3cd05e704a377a" providerId="LiveId" clId="{8CB98889-8068-4A46-B8CE-FDDE115FD42B}" dt="2024-02-27T09:31:43.408" v="458"/>
          <ac:picMkLst>
            <pc:docMk/>
            <pc:sldMk cId="2881003847" sldId="277"/>
            <ac:picMk id="4" creationId="{D2A66018-EE59-431C-263E-4EFA623409F0}"/>
          </ac:picMkLst>
        </pc:picChg>
      </pc:sldChg>
      <pc:sldChg chg="addSp delSp modSp new mod">
        <pc:chgData name="sotl57@outlook.com" userId="ba3cd05e704a377a" providerId="LiveId" clId="{8CB98889-8068-4A46-B8CE-FDDE115FD42B}" dt="2024-02-27T09:40:48.913" v="690" actId="20577"/>
        <pc:sldMkLst>
          <pc:docMk/>
          <pc:sldMk cId="4061328215" sldId="278"/>
        </pc:sldMkLst>
        <pc:spChg chg="mod">
          <ac:chgData name="sotl57@outlook.com" userId="ba3cd05e704a377a" providerId="LiveId" clId="{8CB98889-8068-4A46-B8CE-FDDE115FD42B}" dt="2024-02-27T09:40:27.156" v="683" actId="113"/>
          <ac:spMkLst>
            <pc:docMk/>
            <pc:sldMk cId="4061328215" sldId="278"/>
            <ac:spMk id="2" creationId="{75417FD1-4810-D805-2BC4-8182AD7F7A15}"/>
          </ac:spMkLst>
        </pc:spChg>
        <pc:spChg chg="del">
          <ac:chgData name="sotl57@outlook.com" userId="ba3cd05e704a377a" providerId="LiveId" clId="{8CB98889-8068-4A46-B8CE-FDDE115FD42B}" dt="2024-02-27T09:39:15.538" v="636" actId="478"/>
          <ac:spMkLst>
            <pc:docMk/>
            <pc:sldMk cId="4061328215" sldId="278"/>
            <ac:spMk id="3" creationId="{1D058652-44B1-3353-F35F-C9862E24396A}"/>
          </ac:spMkLst>
        </pc:spChg>
        <pc:spChg chg="add mod">
          <ac:chgData name="sotl57@outlook.com" userId="ba3cd05e704a377a" providerId="LiveId" clId="{8CB98889-8068-4A46-B8CE-FDDE115FD42B}" dt="2024-02-27T09:40:48.913" v="690" actId="20577"/>
          <ac:spMkLst>
            <pc:docMk/>
            <pc:sldMk cId="4061328215" sldId="278"/>
            <ac:spMk id="5" creationId="{1C7A02A9-78BE-CEAD-82A2-CFEA350B629C}"/>
          </ac:spMkLst>
        </pc:spChg>
        <pc:picChg chg="add mod">
          <ac:chgData name="sotl57@outlook.com" userId="ba3cd05e704a377a" providerId="LiveId" clId="{8CB98889-8068-4A46-B8CE-FDDE115FD42B}" dt="2024-02-27T09:37:28.285" v="618"/>
          <ac:picMkLst>
            <pc:docMk/>
            <pc:sldMk cId="4061328215" sldId="278"/>
            <ac:picMk id="4" creationId="{A047ADE4-4CC0-D6E4-3BFF-5B8BD05A16E2}"/>
          </ac:picMkLst>
        </pc:picChg>
        <pc:picChg chg="add mod">
          <ac:chgData name="sotl57@outlook.com" userId="ba3cd05e704a377a" providerId="LiveId" clId="{8CB98889-8068-4A46-B8CE-FDDE115FD42B}" dt="2024-02-27T09:39:20.959" v="637"/>
          <ac:picMkLst>
            <pc:docMk/>
            <pc:sldMk cId="4061328215" sldId="278"/>
            <ac:picMk id="6" creationId="{6FD9808F-2E6A-603F-9916-DB023F016C75}"/>
          </ac:picMkLst>
        </pc:picChg>
      </pc:sldChg>
      <pc:sldChg chg="addSp delSp modSp new mod modAnim">
        <pc:chgData name="sotl57@outlook.com" userId="ba3cd05e704a377a" providerId="LiveId" clId="{8CB98889-8068-4A46-B8CE-FDDE115FD42B}" dt="2024-02-27T09:38:19.881" v="635" actId="113"/>
        <pc:sldMkLst>
          <pc:docMk/>
          <pc:sldMk cId="3428551767" sldId="279"/>
        </pc:sldMkLst>
        <pc:spChg chg="mod">
          <ac:chgData name="sotl57@outlook.com" userId="ba3cd05e704a377a" providerId="LiveId" clId="{8CB98889-8068-4A46-B8CE-FDDE115FD42B}" dt="2024-02-27T09:38:19.881" v="635" actId="113"/>
          <ac:spMkLst>
            <pc:docMk/>
            <pc:sldMk cId="3428551767" sldId="279"/>
            <ac:spMk id="2" creationId="{8D2D7031-F667-BF06-5C3C-271C87E9B205}"/>
          </ac:spMkLst>
        </pc:spChg>
        <pc:spChg chg="del">
          <ac:chgData name="sotl57@outlook.com" userId="ba3cd05e704a377a" providerId="LiveId" clId="{8CB98889-8068-4A46-B8CE-FDDE115FD42B}" dt="2024-02-27T09:38:00.341" v="619" actId="478"/>
          <ac:spMkLst>
            <pc:docMk/>
            <pc:sldMk cId="3428551767" sldId="279"/>
            <ac:spMk id="3" creationId="{5A1B6F2B-8380-69DB-A8D1-FEFD25923233}"/>
          </ac:spMkLst>
        </pc:spChg>
        <pc:spChg chg="add mod">
          <ac:chgData name="sotl57@outlook.com" userId="ba3cd05e704a377a" providerId="LiveId" clId="{8CB98889-8068-4A46-B8CE-FDDE115FD42B}" dt="2024-02-27T09:38:03.992" v="620"/>
          <ac:spMkLst>
            <pc:docMk/>
            <pc:sldMk cId="3428551767" sldId="279"/>
            <ac:spMk id="5" creationId="{C2089029-70C8-B135-35E1-9B75C20E2FD5}"/>
          </ac:spMkLst>
        </pc:spChg>
        <pc:picChg chg="add mod">
          <ac:chgData name="sotl57@outlook.com" userId="ba3cd05e704a377a" providerId="LiveId" clId="{8CB98889-8068-4A46-B8CE-FDDE115FD42B}" dt="2024-02-27T09:37:24.031" v="617"/>
          <ac:picMkLst>
            <pc:docMk/>
            <pc:sldMk cId="3428551767" sldId="279"/>
            <ac:picMk id="4" creationId="{D0EECB3C-7800-9FB3-B09C-995417B1D5F2}"/>
          </ac:picMkLst>
        </pc:picChg>
      </pc:sldChg>
      <pc:sldChg chg="addSp delSp modSp new mod modAnim">
        <pc:chgData name="sotl57@outlook.com" userId="ba3cd05e704a377a" providerId="LiveId" clId="{8CB98889-8068-4A46-B8CE-FDDE115FD42B}" dt="2024-02-27T09:37:19.772" v="616"/>
        <pc:sldMkLst>
          <pc:docMk/>
          <pc:sldMk cId="1856990291" sldId="280"/>
        </pc:sldMkLst>
        <pc:spChg chg="mod">
          <ac:chgData name="sotl57@outlook.com" userId="ba3cd05e704a377a" providerId="LiveId" clId="{8CB98889-8068-4A46-B8CE-FDDE115FD42B}" dt="2024-02-27T09:37:00.859" v="615" actId="113"/>
          <ac:spMkLst>
            <pc:docMk/>
            <pc:sldMk cId="1856990291" sldId="280"/>
            <ac:spMk id="2" creationId="{721CE91E-18C8-CB14-4192-7F6E810522D2}"/>
          </ac:spMkLst>
        </pc:spChg>
        <pc:spChg chg="del">
          <ac:chgData name="sotl57@outlook.com" userId="ba3cd05e704a377a" providerId="LiveId" clId="{8CB98889-8068-4A46-B8CE-FDDE115FD42B}" dt="2024-02-27T09:36:44.965" v="592" actId="478"/>
          <ac:spMkLst>
            <pc:docMk/>
            <pc:sldMk cId="1856990291" sldId="280"/>
            <ac:spMk id="3" creationId="{5B313799-2AD4-AAB0-03B3-1ACE9412E3B2}"/>
          </ac:spMkLst>
        </pc:spChg>
        <pc:spChg chg="add mod">
          <ac:chgData name="sotl57@outlook.com" userId="ba3cd05e704a377a" providerId="LiveId" clId="{8CB98889-8068-4A46-B8CE-FDDE115FD42B}" dt="2024-02-27T09:36:47.603" v="593"/>
          <ac:spMkLst>
            <pc:docMk/>
            <pc:sldMk cId="1856990291" sldId="280"/>
            <ac:spMk id="4" creationId="{27C298F6-2D1F-04FA-DBA3-106BDBE8DC13}"/>
          </ac:spMkLst>
        </pc:spChg>
        <pc:picChg chg="add mod">
          <ac:chgData name="sotl57@outlook.com" userId="ba3cd05e704a377a" providerId="LiveId" clId="{8CB98889-8068-4A46-B8CE-FDDE115FD42B}" dt="2024-02-27T09:37:19.772" v="616"/>
          <ac:picMkLst>
            <pc:docMk/>
            <pc:sldMk cId="1856990291" sldId="280"/>
            <ac:picMk id="5" creationId="{0433E532-E3FD-425F-C30F-4CF5647D0B4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D36FF-12F3-4310-9F07-4E354CFA1AB0}" type="datetimeFigureOut">
              <a:rPr lang="sv-SE" smtClean="0"/>
              <a:t>2024-02-28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CE530-1972-475A-9F9D-95729E04AF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9496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E8DE5B-B20C-241B-4E01-BDDFEECE6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40B7D51-1E40-8D33-9AE4-F75D2D931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38DC87-5F09-A907-738E-1FC67FC6E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0C2C-68B8-4F17-8F4D-38C5EBCC9DCD}" type="datetimeFigureOut">
              <a:rPr lang="sv-SE" smtClean="0"/>
              <a:t>2024-02-28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2D70F2D-09C2-A937-DB48-46F6E382F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76CE3B4-BEA9-29A3-499D-BC38DEF01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E11F-FAB6-43F0-BEF9-9E85268599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6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0679FE-072F-0DE9-9CAB-C765E2009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898ABA5-FF51-BC6E-44A1-1A900950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53576EE-4819-4FAA-B18C-27F2C67C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0C2C-68B8-4F17-8F4D-38C5EBCC9DCD}" type="datetimeFigureOut">
              <a:rPr lang="sv-SE" smtClean="0"/>
              <a:t>2024-02-28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5500961-108D-2E99-C593-830C81EAC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6358C1C-2021-A4B7-FB4D-F5E14D9E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E11F-FAB6-43F0-BEF9-9E85268599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18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A867168-F3AF-3E5D-5865-C09CFAB63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2BA3046-C328-B68F-7BD1-96B68BA2E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3044F30-606C-3330-F0E3-19CD882B4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0C2C-68B8-4F17-8F4D-38C5EBCC9DCD}" type="datetimeFigureOut">
              <a:rPr lang="sv-SE" smtClean="0"/>
              <a:t>2024-02-28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431F5B-EAD9-0E2B-CF74-765411E47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459E0C-0380-56FB-EC7E-857837D89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E11F-FAB6-43F0-BEF9-9E85268599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242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0D214A-F61A-AE54-8059-A54FB1E1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393465-34CA-A968-A4F9-85E05B58A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62E57C-28E2-8293-77C9-171245C3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0C2C-68B8-4F17-8F4D-38C5EBCC9DCD}" type="datetimeFigureOut">
              <a:rPr lang="sv-SE" smtClean="0"/>
              <a:t>2024-02-28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F2F65AA-C013-210C-6978-2CF03363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55689F-8CA2-6196-C4B4-0938F9FA1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E11F-FAB6-43F0-BEF9-9E85268599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216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6CC71A-036E-275E-FF8B-55246D8C8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24AAD4-546D-0853-C046-74C3686BE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F9E3036-06B8-090F-C894-8D6DED55A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0C2C-68B8-4F17-8F4D-38C5EBCC9DCD}" type="datetimeFigureOut">
              <a:rPr lang="sv-SE" smtClean="0"/>
              <a:t>2024-02-28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5C64627-E977-95A7-27E6-1EF1855D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4702B2-F5BD-2A73-6ACA-274DFA52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E11F-FAB6-43F0-BEF9-9E85268599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094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BE16EE-A1C5-4547-E4D6-90B1C9C7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B4CBA1-84BE-CBD3-2892-174DF4ACC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DEFB53D-CF95-7854-5E61-187444BA9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0223596-98DF-3CD3-D933-1F9788B1A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0C2C-68B8-4F17-8F4D-38C5EBCC9DCD}" type="datetimeFigureOut">
              <a:rPr lang="sv-SE" smtClean="0"/>
              <a:t>2024-02-28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1395D5B-A37C-F33D-937F-E639B1CAE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7587A59-A6CE-464D-C418-84F4F654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E11F-FAB6-43F0-BEF9-9E85268599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295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F734CE-CD26-D485-03A1-5E673F77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3391FB5-BA4C-39C8-86BB-D3D09283E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41D115E-ECD8-189B-1CD6-8B5E54756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B6E9EB4-42EC-2D13-67DC-1F007349B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012A901-4583-08E6-326A-E3CF1EB305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3AE7C0F-BE8B-4439-78C2-F752EA03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0C2C-68B8-4F17-8F4D-38C5EBCC9DCD}" type="datetimeFigureOut">
              <a:rPr lang="sv-SE" smtClean="0"/>
              <a:t>2024-02-28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1414B62-9ECB-A0B9-66D1-6CC13D565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2FD6B55-3567-D076-A549-DD7FE5C9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E11F-FAB6-43F0-BEF9-9E85268599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587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950294-723E-9A6C-E514-470ECEB56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ABC62AB-AAB8-9EC9-6F85-D426B03D9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0C2C-68B8-4F17-8F4D-38C5EBCC9DCD}" type="datetimeFigureOut">
              <a:rPr lang="sv-SE" smtClean="0"/>
              <a:t>2024-02-28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2B5D251-3374-6CF7-A57A-3A88650A3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9BFAD6D-2C26-4202-E3B2-676A8297E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E11F-FAB6-43F0-BEF9-9E85268599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518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5E79C8B-4E3A-0F8C-7828-31A7B5469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0C2C-68B8-4F17-8F4D-38C5EBCC9DCD}" type="datetimeFigureOut">
              <a:rPr lang="sv-SE" smtClean="0"/>
              <a:t>2024-02-28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A99F174-307D-61A6-370E-B86E600E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7B743D-7B95-254F-3227-62F888636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E11F-FAB6-43F0-BEF9-9E85268599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131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84A7F2-0FB6-9ACB-62FF-86ADDBAD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1B9311-707D-2FF3-933D-C6B15F83D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0C67C2D-D695-DFB0-92D7-BDB3256B9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C774217-0713-A54B-360D-A51E5886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0C2C-68B8-4F17-8F4D-38C5EBCC9DCD}" type="datetimeFigureOut">
              <a:rPr lang="sv-SE" smtClean="0"/>
              <a:t>2024-02-28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322674C-661D-7B67-49CD-A4707C9C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D0D8E50-6B35-90C0-DDD8-DA07B9A7A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E11F-FAB6-43F0-BEF9-9E85268599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611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AA5FC1-3CEC-215B-26B7-8E5CCF2F7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EDA8962-3E93-BE5B-DD12-3CEAAAA541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D0BCEB-C62E-A5BF-CEED-048B5E724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C9B121-3690-EC79-81DA-C41D4DD4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0C2C-68B8-4F17-8F4D-38C5EBCC9DCD}" type="datetimeFigureOut">
              <a:rPr lang="sv-SE" smtClean="0"/>
              <a:t>2024-02-28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0BA2A68-BE63-F48D-F9AA-11A9B9C4B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0C81AC2-0020-F8AB-1BBD-52592C6BC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E11F-FAB6-43F0-BEF9-9E85268599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213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9796A43-F27F-05AC-488B-86E80589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19451C1-4E1F-935A-7E44-8088564B7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72F937-61CF-C32A-1C6D-28C46C17A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E0C2C-68B8-4F17-8F4D-38C5EBCC9DCD}" type="datetimeFigureOut">
              <a:rPr lang="sv-SE" smtClean="0"/>
              <a:t>2024-02-28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9A65506-E83B-0B1C-4049-BD741EC94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99BE03C-EA72-CF4A-5456-D25098E6AE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1E11F-FAB6-43F0-BEF9-9E85268599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386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A7C0205-E192-B938-E4E5-53019239E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12" y="0"/>
            <a:ext cx="6088829" cy="6858000"/>
          </a:xfrm>
        </p:spPr>
      </p:pic>
    </p:spTree>
    <p:extLst>
      <p:ext uri="{BB962C8B-B14F-4D97-AF65-F5344CB8AC3E}">
        <p14:creationId xmlns:p14="http://schemas.microsoft.com/office/powerpoint/2010/main" val="2130059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4630DC-C4D3-C672-AA67-D60E046C2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Förslag ang. export av fordon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9AE69D2-24DA-1AD7-FC56-6F68529F9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052" y="470073"/>
            <a:ext cx="1115665" cy="1115665"/>
          </a:xfrm>
          <a:prstGeom prst="rect">
            <a:avLst/>
          </a:prstGeom>
        </p:spPr>
      </p:pic>
      <p:sp>
        <p:nvSpPr>
          <p:cNvPr id="5" name="Underrubrik 2">
            <a:extLst>
              <a:ext uri="{FF2B5EF4-FFF2-40B4-BE49-F238E27FC236}">
                <a16:creationId xmlns:a16="http://schemas.microsoft.com/office/drawing/2014/main" id="{71D95959-0742-33BF-959B-904901F0CC6F}"/>
              </a:ext>
            </a:extLst>
          </p:cNvPr>
          <p:cNvSpPr txBox="1">
            <a:spLocks/>
          </p:cNvSpPr>
          <p:nvPr/>
        </p:nvSpPr>
        <p:spPr>
          <a:xfrm>
            <a:off x="1461961" y="1587261"/>
            <a:ext cx="9594816" cy="440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För att hindra och försvåra handel med fordon som kan utgöra avfall vid export till tredje land, ska fordonet vara godkänt vid en kontrollbesiktning för att få exporteras.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8C06DAE-917A-6478-E25F-EF32F3FB5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753" y="3328630"/>
            <a:ext cx="4634040" cy="27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6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C1CF9D-6FAE-3F17-33A9-EE3A7B04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Förslag på tvingande åtgärd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27D1B51-AFA9-4436-88A6-59D465F40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052" y="470073"/>
            <a:ext cx="1115665" cy="1115665"/>
          </a:xfrm>
          <a:prstGeom prst="rect">
            <a:avLst/>
          </a:prstGeom>
        </p:spPr>
      </p:pic>
      <p:sp>
        <p:nvSpPr>
          <p:cNvPr id="5" name="Underrubrik 2">
            <a:extLst>
              <a:ext uri="{FF2B5EF4-FFF2-40B4-BE49-F238E27FC236}">
                <a16:creationId xmlns:a16="http://schemas.microsoft.com/office/drawing/2014/main" id="{1EC64AA1-FFE9-6073-B55C-88C39E31E866}"/>
              </a:ext>
            </a:extLst>
          </p:cNvPr>
          <p:cNvSpPr txBox="1">
            <a:spLocks/>
          </p:cNvSpPr>
          <p:nvPr/>
        </p:nvSpPr>
        <p:spPr>
          <a:xfrm>
            <a:off x="1461961" y="1985551"/>
            <a:ext cx="9891839" cy="440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Fordonsägaren ska på uppmaning från en myndighet omgående lämna sitt fordon till ett bildemonteringsföretag. 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4" descr="Brottsoffermyndigheten ger vägledning om nya kränkningsnivåer ...">
            <a:extLst>
              <a:ext uri="{FF2B5EF4-FFF2-40B4-BE49-F238E27FC236}">
                <a16:creationId xmlns:a16="http://schemas.microsoft.com/office/drawing/2014/main" id="{7F48D7DD-1EF9-6BD9-0DEE-6E40B5078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75" y="3614756"/>
            <a:ext cx="5075306" cy="26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07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71F0B4-2432-0260-1A1C-461EB3EF7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Kriterier för uttjänt fordon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891039D-05F5-FBE6-F5CD-16AEE1C1F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052" y="470073"/>
            <a:ext cx="1115665" cy="1115665"/>
          </a:xfrm>
          <a:prstGeom prst="rect">
            <a:avLst/>
          </a:prstGeom>
        </p:spPr>
      </p:pic>
      <p:sp>
        <p:nvSpPr>
          <p:cNvPr id="5" name="Underrubrik 2">
            <a:extLst>
              <a:ext uri="{FF2B5EF4-FFF2-40B4-BE49-F238E27FC236}">
                <a16:creationId xmlns:a16="http://schemas.microsoft.com/office/drawing/2014/main" id="{CF78104C-4CD7-2D56-0549-384BF6EF5F2A}"/>
              </a:ext>
            </a:extLst>
          </p:cNvPr>
          <p:cNvSpPr txBox="1">
            <a:spLocks/>
          </p:cNvSpPr>
          <p:nvPr/>
        </p:nvSpPr>
        <p:spPr>
          <a:xfrm>
            <a:off x="1461960" y="2031925"/>
            <a:ext cx="9442014" cy="2794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Fordonet är ekonomiskt irreparabelt om dess marknadsvärde är lägre än kostnaden för de nödvändiga reparationerna för att i unionen återställa det till ett tekniskt tillstånd som skulle vara tillräckligt för att erhålla ett trafiksäkerhetsintyg i den medlemsstat där fordonet registrerades före reparationen.</a:t>
            </a: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16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3ED3D3-317B-1844-2EFE-0B1E3AA74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Kriterier för uttjänt fordon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2A66018-EE59-431C-263E-4EFA62340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052" y="470073"/>
            <a:ext cx="1115665" cy="1115665"/>
          </a:xfrm>
          <a:prstGeom prst="rect">
            <a:avLst/>
          </a:prstGeom>
        </p:spPr>
      </p:pic>
      <p:sp>
        <p:nvSpPr>
          <p:cNvPr id="5" name="Underrubrik 2">
            <a:extLst>
              <a:ext uri="{FF2B5EF4-FFF2-40B4-BE49-F238E27FC236}">
                <a16:creationId xmlns:a16="http://schemas.microsoft.com/office/drawing/2014/main" id="{6F4C7160-1A44-3FC3-A043-10045472E2CB}"/>
              </a:ext>
            </a:extLst>
          </p:cNvPr>
          <p:cNvSpPr txBox="1">
            <a:spLocks/>
          </p:cNvSpPr>
          <p:nvPr/>
        </p:nvSpPr>
        <p:spPr>
          <a:xfrm>
            <a:off x="1461960" y="1761616"/>
            <a:ext cx="9891839" cy="4594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Ett fordon kan anses vara tekniskt irreparabelt när: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(a) det har sänkts ned i vatten till en nivå under instrumentpanelen så att motorn eller det elektriska systemet har skadats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(b) dess dörrar inte är fästa på det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(c) bränslet eller bränsleångorna släpps ut med risk för brand och explosion,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(d) gas har läckt från systemet för flytande gas som utgör en risk för brand och    explosion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(e) dess drivvätskor (bränsle, bromsvätska, frostskyddsvätska, batterisyra, kylvätska) har tömts och medför risk för vattenföroreningar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(f) dess bromsar och styrkomponenter är för slitna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1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Om ett av dessa villkor är uppfyllt ska en individuell teknisk bedömning utföras för att bedöma om ett fordons tekniska status skulle vara tillräcklig för att erhålla ett trafiksäkerhetsintyg i den medlemsstat där fordonet registrerades före reparationen.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00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AC96B7-44FF-101B-5F6A-76653097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Kriterier för uttjänt fordon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D4B00F7-0534-EEA1-2B65-55F9BE930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052" y="470073"/>
            <a:ext cx="1115665" cy="1115665"/>
          </a:xfrm>
          <a:prstGeom prst="rect">
            <a:avLst/>
          </a:prstGeom>
        </p:spPr>
      </p:pic>
      <p:sp>
        <p:nvSpPr>
          <p:cNvPr id="5" name="Underrubrik 2">
            <a:extLst>
              <a:ext uri="{FF2B5EF4-FFF2-40B4-BE49-F238E27FC236}">
                <a16:creationId xmlns:a16="http://schemas.microsoft.com/office/drawing/2014/main" id="{1F78D0E3-238E-40B5-A805-2AB0401BCBD4}"/>
              </a:ext>
            </a:extLst>
          </p:cNvPr>
          <p:cNvSpPr txBox="1">
            <a:spLocks/>
          </p:cNvSpPr>
          <p:nvPr/>
        </p:nvSpPr>
        <p:spPr>
          <a:xfrm>
            <a:off x="1461960" y="1856509"/>
            <a:ext cx="9891839" cy="4359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Följande kriterier kan också användas som ytterligare motivering för att fastställa om ett använt fordon är ett uttjänt fordon: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Avsaknad av anordningar som gör det möjligt att identifiera ett fordon, särskilt fordonsidentifieringsnumret.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Ägaren är okänd.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 har inte genomgått den nationella trafiksäkerhetsprovning som krävs efter mer än två år från den dag då detta senast krävdes.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 är inte på lämpligt sätt skyddat mot skador under lagring, transport, lastning och lossning.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 har överlämnats för hantering till en auktoriserad bildemonterare.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6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A6AC25-8590-831E-2D05-FCEB4BB1C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Vad har hänt 2023?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C7E620A-0108-3477-3EFC-A66656F4C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052" y="470073"/>
            <a:ext cx="1115665" cy="1115665"/>
          </a:xfrm>
          <a:prstGeom prst="rect">
            <a:avLst/>
          </a:prstGeom>
        </p:spPr>
      </p:pic>
      <p:sp>
        <p:nvSpPr>
          <p:cNvPr id="5" name="Underrubrik 2">
            <a:extLst>
              <a:ext uri="{FF2B5EF4-FFF2-40B4-BE49-F238E27FC236}">
                <a16:creationId xmlns:a16="http://schemas.microsoft.com/office/drawing/2014/main" id="{C3AEA297-04F4-E1EF-DF0B-2516A2213344}"/>
              </a:ext>
            </a:extLst>
          </p:cNvPr>
          <p:cNvSpPr txBox="1">
            <a:spLocks/>
          </p:cNvSpPr>
          <p:nvPr/>
        </p:nvSpPr>
        <p:spPr>
          <a:xfrm>
            <a:off x="1461960" y="1600201"/>
            <a:ext cx="9891839" cy="4615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Juli 		Remiss från Regeringskansliet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September	MHRF informerade ej remitterade fordonsorganisationer, dvs alla!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Oktober		MHRF informerade även FB, SF och SFVF, ej remitterade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Baltiskt-Nordiskt möte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Särskild framställan till FIVA Legislation commission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November		MHRFs m fl remissvar skickades in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Dialog med riksdagspolitiker och partier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Dialog med svenska EU-parlamentariker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MHRF informerade kommunstyrelsens ordförande i samtliga kommuner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Möte med Regeringskansliet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Skriftlig fråga i Riksdagen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FIVAs årsmöte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December		Feedback till EU-kommissionen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MHRF frågade EU-kommissionens representant i Sverige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Interpellationsdebatt i Riksdagen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 	Kompletterande skrivelse till Regeringskansliet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59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1CE91E-18C8-CB14-4192-7F6E81052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Många kritiska röster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7C298F6-2D1F-04FA-DBA3-106BDBE8DC13}"/>
              </a:ext>
            </a:extLst>
          </p:cNvPr>
          <p:cNvSpPr txBox="1">
            <a:spLocks/>
          </p:cNvSpPr>
          <p:nvPr/>
        </p:nvSpPr>
        <p:spPr>
          <a:xfrm>
            <a:off x="1461960" y="1856509"/>
            <a:ext cx="9891839" cy="4359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Transportstyrelsen avstyrker förslaget 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då det innehåller ett antal betydande brister. Mot bakgrund av förslagets otydlighet är det inte möjligt för Transportstyrelsen att fastställa de ekonomiska konsekvenserna för myndigheten.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som delar många av MHRFs ståndpunkter i Sverige är bl a: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ACCS, Bilsportförbundet, Drivkraft Sverige, Fordonsjuristen, KAK, M Sverige, SFRO, SMC/Svemo, SSRA,TESTA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Internationellt: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FIVA, FIM, Insurance Europé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Vid EU-kommissionens feedback: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Norge, Finland, Sverige, Polen och Tyskland är oroade.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Övriga Europa: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Där är det tyst från vår rörelse, fordonsägare, parlament och regeringar….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433E532-E3FD-425F-C30F-4CF5647D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052" y="470073"/>
            <a:ext cx="1115665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9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2D7031-F667-BF06-5C3C-271C87E9B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Vad händer nu?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0EECB3C-7800-9FB3-B09C-995417B1D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052" y="470073"/>
            <a:ext cx="1115665" cy="1115665"/>
          </a:xfrm>
          <a:prstGeom prst="rect">
            <a:avLst/>
          </a:prstGeom>
        </p:spPr>
      </p:pic>
      <p:sp>
        <p:nvSpPr>
          <p:cNvPr id="5" name="Underrubrik 2">
            <a:extLst>
              <a:ext uri="{FF2B5EF4-FFF2-40B4-BE49-F238E27FC236}">
                <a16:creationId xmlns:a16="http://schemas.microsoft.com/office/drawing/2014/main" id="{C2089029-70C8-B135-35E1-9B75C20E2FD5}"/>
              </a:ext>
            </a:extLst>
          </p:cNvPr>
          <p:cNvSpPr txBox="1">
            <a:spLocks/>
          </p:cNvSpPr>
          <p:nvPr/>
        </p:nvSpPr>
        <p:spPr>
          <a:xfrm>
            <a:off x="1461960" y="1856509"/>
            <a:ext cx="9891839" cy="43595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Januari		Dialog med systerorganisationerna inom 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Möte med Regeringskansliet och Naturvårdsverket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Dialog med Riksdagen och berörda utskott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Etablerade ett nytt nätverk med fordonsorganisationerna i Sverige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FIVA Legislation commissions möte i Paris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Wheels Vinterkryssning konferens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Februari 	Inför EU-valet lobbyarbete i frågan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Frukostmöte i Riksdagen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Mars		Information på Custom Motorshow på Elmia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Mars		Sannolik tidpunkt för Belgien, EU-värdlandet, att inleda förhandlingarna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Juni		EU val 9/6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Hösten		Fortsatta förhandlingar (kommissionen, parlamentet och rådet)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Våren 2025	Senast då kommer frågan att vara färdigbehandlad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55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417FD1-4810-D805-2BC4-8182AD7F7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Vad kan vi göra?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047ADE4-4CC0-D6E4-3BFF-5B8BD05A1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052" y="470073"/>
            <a:ext cx="1115665" cy="1115665"/>
          </a:xfrm>
          <a:prstGeom prst="rect">
            <a:avLst/>
          </a:prstGeom>
        </p:spPr>
      </p:pic>
      <p:sp>
        <p:nvSpPr>
          <p:cNvPr id="5" name="Underrubrik 2">
            <a:extLst>
              <a:ext uri="{FF2B5EF4-FFF2-40B4-BE49-F238E27FC236}">
                <a16:creationId xmlns:a16="http://schemas.microsoft.com/office/drawing/2014/main" id="{1C7A02A9-78BE-CEAD-82A2-CFEA350B629C}"/>
              </a:ext>
            </a:extLst>
          </p:cNvPr>
          <p:cNvSpPr txBox="1">
            <a:spLocks/>
          </p:cNvSpPr>
          <p:nvPr/>
        </p:nvSpPr>
        <p:spPr>
          <a:xfrm>
            <a:off x="1461960" y="1856509"/>
            <a:ext cx="9891839" cy="4359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Läs på, följ via mhrf.se </a:t>
            </a: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och MHRF </a:t>
            </a:r>
            <a:r>
              <a:rPr kumimoji="0" 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facebook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och lyft frågan: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diskutera med kompisar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även dem i andra EU-länder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tjänstemän på länsstyrelse, naturvårdsverket, transportstyrelsen, tullverket m </a:t>
            </a: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som du känner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lokalpolitiker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riksdagspolitiker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ditt parti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 mediakontakter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Var med och bilda opinion!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Picture 2" descr="Yesterday You Said Tomorrow: En för alla, alla för en!">
            <a:extLst>
              <a:ext uri="{FF2B5EF4-FFF2-40B4-BE49-F238E27FC236}">
                <a16:creationId xmlns:a16="http://schemas.microsoft.com/office/drawing/2014/main" id="{6FD9808F-2E6A-603F-9916-DB023F016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554" y="3750315"/>
            <a:ext cx="3705486" cy="246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328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1B5D5-BE70-F0A9-2A37-F8A2BBD54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DB1864EC-8406-03F5-B214-5C6DF1B19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12" y="0"/>
            <a:ext cx="6088829" cy="6858000"/>
          </a:xfrm>
        </p:spPr>
      </p:pic>
    </p:spTree>
    <p:extLst>
      <p:ext uri="{BB962C8B-B14F-4D97-AF65-F5344CB8AC3E}">
        <p14:creationId xmlns:p14="http://schemas.microsoft.com/office/powerpoint/2010/main" val="238502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C2408A-91B5-E898-C3DD-BE46BD5D1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641" y="2520499"/>
            <a:ext cx="4573555" cy="1325563"/>
          </a:xfrm>
        </p:spPr>
        <p:txBody>
          <a:bodyPr/>
          <a:lstStyle/>
          <a:p>
            <a:r>
              <a:rPr lang="sv-SE" b="1" dirty="0">
                <a:cs typeface="Times New Roman" panose="02020603050405020304" pitchFamily="18" charset="0"/>
              </a:rPr>
              <a:t>Ny ELV-förordning</a:t>
            </a:r>
            <a:endParaRPr lang="sv-SE" b="1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325593E-330B-A6EA-1723-5764C7093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966" y="171580"/>
            <a:ext cx="1116044" cy="1116044"/>
          </a:xfrm>
          <a:prstGeom prst="rect">
            <a:avLst/>
          </a:prstGeom>
        </p:spPr>
      </p:pic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65399C3-E403-76A7-77F4-C56F525DA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53832" y="4308085"/>
            <a:ext cx="6084335" cy="1420491"/>
          </a:xfr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A51E58F-4EE9-4273-449D-CA66033A0F8C}"/>
              </a:ext>
            </a:extLst>
          </p:cNvPr>
          <p:cNvSpPr txBox="1"/>
          <p:nvPr/>
        </p:nvSpPr>
        <p:spPr>
          <a:xfrm>
            <a:off x="3465148" y="1520046"/>
            <a:ext cx="5047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>
                <a:latin typeface="+mj-lt"/>
                <a:ea typeface="+mj-ea"/>
                <a:cs typeface="Times New Roman" panose="02020603050405020304" pitchFamily="18" charset="0"/>
              </a:rPr>
              <a:t>End </a:t>
            </a:r>
            <a:r>
              <a:rPr lang="sv-SE" sz="4400" b="1" dirty="0" err="1">
                <a:latin typeface="+mj-lt"/>
                <a:ea typeface="+mj-ea"/>
                <a:cs typeface="Times New Roman" panose="02020603050405020304" pitchFamily="18" charset="0"/>
              </a:rPr>
              <a:t>of</a:t>
            </a:r>
            <a:r>
              <a:rPr lang="sv-SE" sz="4400" b="1" dirty="0">
                <a:latin typeface="+mj-lt"/>
                <a:ea typeface="+mj-ea"/>
                <a:cs typeface="Times New Roman" panose="02020603050405020304" pitchFamily="18" charset="0"/>
              </a:rPr>
              <a:t> Life </a:t>
            </a:r>
            <a:r>
              <a:rPr lang="sv-SE" sz="4400" b="1" dirty="0" err="1">
                <a:latin typeface="+mj-lt"/>
                <a:ea typeface="+mj-ea"/>
                <a:cs typeface="Times New Roman" panose="02020603050405020304" pitchFamily="18" charset="0"/>
              </a:rPr>
              <a:t>Vehicle</a:t>
            </a:r>
            <a:endParaRPr lang="sv-SE" sz="4400" b="1" dirty="0">
              <a:latin typeface="+mj-lt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131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CDCF7D-595E-3386-E873-D291B3AB3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sv-SE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4900" b="1" dirty="0"/>
              <a:t>Bakgrund</a:t>
            </a:r>
            <a:br>
              <a:rPr lang="sv-SE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8819295-769D-E53B-50E2-C339A1DD3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966" y="171580"/>
            <a:ext cx="1116044" cy="1116044"/>
          </a:xfrm>
          <a:prstGeom prst="rect">
            <a:avLst/>
          </a:prstGeom>
        </p:spPr>
      </p:pic>
      <p:sp>
        <p:nvSpPr>
          <p:cNvPr id="10" name="Underrubrik 2">
            <a:extLst>
              <a:ext uri="{FF2B5EF4-FFF2-40B4-BE49-F238E27FC236}">
                <a16:creationId xmlns:a16="http://schemas.microsoft.com/office/drawing/2014/main" id="{87D14B41-1C3F-52FA-32A0-EE38ECFA5725}"/>
              </a:ext>
            </a:extLst>
          </p:cNvPr>
          <p:cNvSpPr txBox="1">
            <a:spLocks/>
          </p:cNvSpPr>
          <p:nvPr/>
        </p:nvSpPr>
        <p:spPr>
          <a:xfrm>
            <a:off x="1461960" y="1953974"/>
            <a:ext cx="9891839" cy="440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Biome" panose="020B0502040204020203" pitchFamily="34" charset="0"/>
              </a:rPr>
              <a:t>Drygt 6 miljoner fordon rapporteras årligen som skrotade i EU av auktoriserade företag men utöver dessa: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Biome" panose="020B0502040204020203" pitchFamily="34" charset="0"/>
              </a:rPr>
              <a:t>uppskattas 3-4 miljoner försvinna varje år inom EU (s. k. ”</a:t>
            </a:r>
            <a:r>
              <a:rPr kumimoji="0" lang="sv-SE" sz="2000" b="0" i="0" u="none" strike="noStrike" kern="1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Biome" panose="020B0502040204020203" pitchFamily="34" charset="0"/>
              </a:rPr>
              <a:t>missing</a:t>
            </a:r>
            <a:r>
              <a:rPr kumimoji="0" lang="sv-SE" sz="2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Biome" panose="020B0502040204020203" pitchFamily="34" charset="0"/>
              </a:rPr>
              <a:t> </a:t>
            </a:r>
            <a:r>
              <a:rPr kumimoji="0" lang="sv-SE" sz="2000" b="0" i="0" u="none" strike="noStrike" kern="1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Biome" panose="020B0502040204020203" pitchFamily="34" charset="0"/>
              </a:rPr>
              <a:t>vehicles</a:t>
            </a:r>
            <a:r>
              <a:rPr kumimoji="0" lang="sv-SE" sz="2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Biome" panose="020B0502040204020203" pitchFamily="34" charset="0"/>
              </a:rPr>
              <a:t>) på grund av bristande myndighetsadministration och s.k. olaglig demontering, lagring och försäljning av fordonsdelar och komponenter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Biome" panose="020B0502040204020203" pitchFamily="34" charset="0"/>
              </a:rPr>
              <a:t>exporteras ca. 1 miljon begagnade fordon som av kommissionen anses vara avfall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41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F49EEC25-FE13-C65D-56B7-45B3B4873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052" y="470073"/>
            <a:ext cx="1115665" cy="111566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60D0B6E-0451-DB6A-024D-154DC5BEC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Nuvarande EU-lagstiftning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0886D51C-5D23-1FA0-F98E-14A673346B45}"/>
              </a:ext>
            </a:extLst>
          </p:cNvPr>
          <p:cNvSpPr txBox="1">
            <a:spLocks/>
          </p:cNvSpPr>
          <p:nvPr/>
        </p:nvSpPr>
        <p:spPr>
          <a:xfrm>
            <a:off x="1461960" y="1642532"/>
            <a:ext cx="9891839" cy="47138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0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The Correspondent’s guideline no 9, CGno9, från 2011 avseende EU 2006/1013 om gränsöverskridande transporter av avfall.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0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sv-SE" sz="2000" b="0" i="1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Den har inte fungerat tillfredställande för att förhindra eventuell illegal export 	av fordon</a:t>
            </a:r>
            <a:endParaRPr kumimoji="0" lang="sv-SE" sz="2000" b="0" i="1" u="none" strike="noStrike" kern="1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0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ELV-direktivet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0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sv-SE" sz="2000" b="0" i="1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Omfattar idag inget krav på fordonsägaren</a:t>
            </a:r>
            <a:endParaRPr kumimoji="0" lang="sv-SE" sz="2000" b="0" i="1" u="none" strike="noStrike" kern="1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0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Kontrollbesiktningsdirektivet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0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sv-SE" sz="2000" b="0" i="1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Avsaknad av godkänd besiktning ses redan i praxis som ett tecken på att 	fordonet är avfall!</a:t>
            </a:r>
            <a:endParaRPr kumimoji="0" lang="sv-SE" sz="2000" b="0" i="1" u="none" strike="noStrike" kern="1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0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Registreringsbevisdirektivet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0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sv-SE" sz="2000" b="0" i="1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Funktion och administration innebär att inte alla fordon kan spåras över tid</a:t>
            </a:r>
            <a:endParaRPr kumimoji="0" lang="sv-SE" sz="2000" b="0" i="1" u="none" strike="noStrike" kern="1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44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F2B863-F58F-FEA6-A953-81CAD562D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Syfte med ny ELV-förordning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F31C9F2-3A73-741F-A5DA-8224CC64C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052" y="470073"/>
            <a:ext cx="1115665" cy="1115665"/>
          </a:xfrm>
          <a:prstGeom prst="rect">
            <a:avLst/>
          </a:prstGeom>
        </p:spPr>
      </p:pic>
      <p:sp>
        <p:nvSpPr>
          <p:cNvPr id="9" name="Underrubrik 2">
            <a:extLst>
              <a:ext uri="{FF2B5EF4-FFF2-40B4-BE49-F238E27FC236}">
                <a16:creationId xmlns:a16="http://schemas.microsoft.com/office/drawing/2014/main" id="{6DA5AE8B-85C2-F573-298A-BF1E793B0C33}"/>
              </a:ext>
            </a:extLst>
          </p:cNvPr>
          <p:cNvSpPr txBox="1">
            <a:spLocks/>
          </p:cNvSpPr>
          <p:nvPr/>
        </p:nvSpPr>
        <p:spPr>
          <a:xfrm>
            <a:off x="1461959" y="2481996"/>
            <a:ext cx="9891839" cy="315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Förhindra illegal: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demontering av fordon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export av uttjänta fordon till tredje land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försäljning av uttjänta fordon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försäljning av begagnade fordonsdelar</a:t>
            </a:r>
          </a:p>
        </p:txBody>
      </p:sp>
    </p:spTree>
    <p:extLst>
      <p:ext uri="{BB962C8B-B14F-4D97-AF65-F5344CB8AC3E}">
        <p14:creationId xmlns:p14="http://schemas.microsoft.com/office/powerpoint/2010/main" val="3285448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F96BA-14FC-3EE7-2DA5-167BE3F30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C16D18-3A5A-723B-76BC-43D387534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Effekter med ny ELV-förordning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7AE2F0C-0D7A-9487-7FDC-918E2E9DA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052" y="470073"/>
            <a:ext cx="1115665" cy="1115665"/>
          </a:xfrm>
          <a:prstGeom prst="rect">
            <a:avLst/>
          </a:prstGeom>
        </p:spPr>
      </p:pic>
      <p:sp>
        <p:nvSpPr>
          <p:cNvPr id="8" name="Underrubrik 2">
            <a:extLst>
              <a:ext uri="{FF2B5EF4-FFF2-40B4-BE49-F238E27FC236}">
                <a16:creationId xmlns:a16="http://schemas.microsoft.com/office/drawing/2014/main" id="{95C22A7A-3C58-091E-91FD-5F0886D23F93}"/>
              </a:ext>
            </a:extLst>
          </p:cNvPr>
          <p:cNvSpPr txBox="1">
            <a:spLocks/>
          </p:cNvSpPr>
          <p:nvPr/>
        </p:nvSpPr>
        <p:spPr>
          <a:xfrm>
            <a:off x="1461960" y="1852732"/>
            <a:ext cx="9891839" cy="440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Omfattar bil och successivt även lastbil, buss, mc och släp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istoriska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fordon av </a:t>
            </a:r>
            <a:r>
              <a:rPr kumimoji="0" lang="sv-SE" sz="2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intresse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undantas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>
                <a:solidFill>
                  <a:sysClr val="windowText" lastClr="000000"/>
                </a:solidFill>
                <a:latin typeface="Arial"/>
                <a:cs typeface="Times New Roman" panose="02020603050405020304" pitchFamily="18" charset="0"/>
              </a:rPr>
              <a:t>F</a:t>
            </a: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astställda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kriterier för att definiera ett uttjänt fordon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Ägarbyten regleras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Begränsad/reglerad försäljning av begagnade reservdelar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Krav på kontrollbesiktning vid export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Skyldighet att på anmodan lämna fordonet till auktoriserad bildemonterare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Straffregler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96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0A0B05-05F6-B77B-E556-23F3125BC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Förslag på undantagna fordon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BA7C314-36C9-63C3-D085-78E0B486F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052" y="470073"/>
            <a:ext cx="1115665" cy="1115665"/>
          </a:xfrm>
          <a:prstGeom prst="rect">
            <a:avLst/>
          </a:prstGeom>
        </p:spPr>
      </p:pic>
      <p:sp>
        <p:nvSpPr>
          <p:cNvPr id="5" name="Underrubrik 2">
            <a:extLst>
              <a:ext uri="{FF2B5EF4-FFF2-40B4-BE49-F238E27FC236}">
                <a16:creationId xmlns:a16="http://schemas.microsoft.com/office/drawing/2014/main" id="{58BB17B2-C1A1-0606-4451-F5531DC360F2}"/>
              </a:ext>
            </a:extLst>
          </p:cNvPr>
          <p:cNvSpPr txBox="1">
            <a:spLocks/>
          </p:cNvSpPr>
          <p:nvPr/>
        </p:nvSpPr>
        <p:spPr>
          <a:xfrm>
            <a:off x="1461959" y="1833067"/>
            <a:ext cx="9891839" cy="3879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I förslaget till ELV-förordning inför kommissionen en artikel 2 (d) som är rättsligt bindande genom en hänvisning till kontrollbesiktningsdirektivet.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Den ersätter det icke bindande skäl nummer 10 i dagens ELV-direktiv </a:t>
            </a:r>
            <a:endParaRPr kumimoji="0" lang="sv-SE" sz="20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Resultatet blir att många fordon som tidigare omfattades av undantagen inte längre kommer undantas;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bland dem historiska fordon som är ändrade eller bevarade utan underhåll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inga nyare fordon av intresse för samlare eller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nyare fordon som finns på museum.</a:t>
            </a:r>
            <a:endParaRPr kumimoji="0" lang="sv-SE" sz="20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52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7245F8-C724-9B9B-EA19-D5317C3F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Förslag ang. försäljning av fordon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3CE86F5-F829-1CB1-C297-9EF3B905D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052" y="470073"/>
            <a:ext cx="1115665" cy="1115665"/>
          </a:xfrm>
          <a:prstGeom prst="rect">
            <a:avLst/>
          </a:prstGeom>
        </p:spPr>
      </p:pic>
      <p:sp>
        <p:nvSpPr>
          <p:cNvPr id="5" name="Underrubrik 2">
            <a:extLst>
              <a:ext uri="{FF2B5EF4-FFF2-40B4-BE49-F238E27FC236}">
                <a16:creationId xmlns:a16="http://schemas.microsoft.com/office/drawing/2014/main" id="{A3B5FB2E-1FF8-693D-010C-4D88262D94EB}"/>
              </a:ext>
            </a:extLst>
          </p:cNvPr>
          <p:cNvSpPr txBox="1">
            <a:spLocks/>
          </p:cNvSpPr>
          <p:nvPr/>
        </p:nvSpPr>
        <p:spPr>
          <a:xfrm>
            <a:off x="1461960" y="1862667"/>
            <a:ext cx="9891839" cy="4365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sv-SE" sz="2000" kern="100" dirty="0">
                <a:ea typeface="Calibri" panose="020F0502020204030204" pitchFamily="34" charset="0"/>
                <a:cs typeface="Calibri" panose="020F0502020204030204" pitchFamily="34" charset="0"/>
              </a:rPr>
              <a:t>Vid varje försäljning av begagnade fordon, åligger det säljaren att tillhandahålla dokument angående fordonets skick till köparen vilket kan innebära kontakter med exempelvis:</a:t>
            </a:r>
          </a:p>
          <a:p>
            <a:pPr marL="742950" lvl="1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kern="100" dirty="0">
                <a:ea typeface="Calibri" panose="020F0502020204030204" pitchFamily="34" charset="0"/>
                <a:cs typeface="Calibri" panose="020F0502020204030204" pitchFamily="34" charset="0"/>
              </a:rPr>
              <a:t>ev. involverade myndigheter (t ex transportstyrelsen, naturvårdsverket, länsstyrelserna, tullverket, kustbevakningen, polismyndigheten och miljööveråklagaren) </a:t>
            </a:r>
          </a:p>
          <a:p>
            <a:pPr marL="742950" lvl="1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kern="100" dirty="0">
                <a:ea typeface="Calibri" panose="020F0502020204030204" pitchFamily="34" charset="0"/>
                <a:cs typeface="Calibri" panose="020F0502020204030204" pitchFamily="34" charset="0"/>
              </a:rPr>
              <a:t>andra ekonomiska aktörer (tex verkstäder, reservdelsföretag, värderingsföretag, besiktningsorgan, bärgningsföretag och försäkringsbolag) </a:t>
            </a:r>
          </a:p>
        </p:txBody>
      </p:sp>
    </p:spTree>
    <p:extLst>
      <p:ext uri="{BB962C8B-B14F-4D97-AF65-F5344CB8AC3E}">
        <p14:creationId xmlns:p14="http://schemas.microsoft.com/office/powerpoint/2010/main" val="81122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917611-2268-8D59-95A6-9E4DAF3BA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Förslag ang. försäljning av reservdelar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C605854-0E9C-7469-2913-092D61244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052" y="470073"/>
            <a:ext cx="1115665" cy="1115665"/>
          </a:xfrm>
          <a:prstGeom prst="rect">
            <a:avLst/>
          </a:prstGeom>
        </p:spPr>
      </p:pic>
      <p:sp>
        <p:nvSpPr>
          <p:cNvPr id="5" name="Underrubrik 2">
            <a:extLst>
              <a:ext uri="{FF2B5EF4-FFF2-40B4-BE49-F238E27FC236}">
                <a16:creationId xmlns:a16="http://schemas.microsoft.com/office/drawing/2014/main" id="{698D550D-97D2-BD6C-C1EC-C834B0269519}"/>
              </a:ext>
            </a:extLst>
          </p:cNvPr>
          <p:cNvSpPr txBox="1">
            <a:spLocks/>
          </p:cNvSpPr>
          <p:nvPr/>
        </p:nvSpPr>
        <p:spPr>
          <a:xfrm>
            <a:off x="1430005" y="2122402"/>
            <a:ext cx="9891839" cy="2872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Långt gående krav på dokumentation av begagnade fordonsdelar vid försäljning inklusive en garanti.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försäljning skall ske genom auktoriserade bildemonterare - försäljning genom privatpersoner (t. ex. personer inom motorhobbyn) blir inte längre tillåtet.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BF72FD2-4706-E7F6-4A58-E07917416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83" y="3597242"/>
            <a:ext cx="3136490" cy="235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6" descr="En bild som visar hjul, fordon, transport, utomhus&#10;&#10;Automatiskt genererad beskrivning">
            <a:extLst>
              <a:ext uri="{FF2B5EF4-FFF2-40B4-BE49-F238E27FC236}">
                <a16:creationId xmlns:a16="http://schemas.microsoft.com/office/drawing/2014/main" id="{CFEDE5C7-E969-5B22-3382-DA930E790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928" y="3958185"/>
            <a:ext cx="4114800" cy="196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8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5110</TotalTime>
  <Words>1171</Words>
  <Application>Microsoft Office PowerPoint</Application>
  <PresentationFormat>Bredbild</PresentationFormat>
  <Paragraphs>134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Office-tema</vt:lpstr>
      <vt:lpstr>PowerPoint-presentation</vt:lpstr>
      <vt:lpstr>Ny ELV-förordning</vt:lpstr>
      <vt:lpstr> Bakgrund </vt:lpstr>
      <vt:lpstr>Nuvarande EU-lagstiftning</vt:lpstr>
      <vt:lpstr>Syfte med ny ELV-förordning</vt:lpstr>
      <vt:lpstr>Effekter med ny ELV-förordning</vt:lpstr>
      <vt:lpstr>Förslag på undantagna fordon</vt:lpstr>
      <vt:lpstr>Förslag ang. försäljning av fordon</vt:lpstr>
      <vt:lpstr>Förslag ang. försäljning av reservdelar</vt:lpstr>
      <vt:lpstr>Förslag ang. export av fordon</vt:lpstr>
      <vt:lpstr>Förslag på tvingande åtgärd </vt:lpstr>
      <vt:lpstr>Kriterier för uttjänt fordon</vt:lpstr>
      <vt:lpstr>Kriterier för uttjänt fordon</vt:lpstr>
      <vt:lpstr>Kriterier för uttjänt fordon</vt:lpstr>
      <vt:lpstr>Vad har hänt 2023?</vt:lpstr>
      <vt:lpstr>Många kritiska röster</vt:lpstr>
      <vt:lpstr>Vad händer nu?</vt:lpstr>
      <vt:lpstr>Vad kan vi göra?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Årsmöte 2023 Club MC Veteranerna Sverige</dc:title>
  <dc:creator>sotl57@outlook.com</dc:creator>
  <cp:lastModifiedBy>sotl57@outlook.com</cp:lastModifiedBy>
  <cp:revision>2</cp:revision>
  <dcterms:created xsi:type="dcterms:W3CDTF">2023-03-21T17:55:34Z</dcterms:created>
  <dcterms:modified xsi:type="dcterms:W3CDTF">2024-02-28T09:25:05Z</dcterms:modified>
</cp:coreProperties>
</file>